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Gill Sans"/>
      <p:regular r:id="rId27"/>
      <p:bold r:id="rId28"/>
    </p:embeddedFont>
    <p:embeddedFont>
      <p:font typeface="Source Sans Pr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3" roundtripDataSignature="AMtx7mjHV5m3Kgyj1VYues+Uhn6OD3zl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italic.fntdata"/><Relationship Id="rId30" Type="http://schemas.openxmlformats.org/officeDocument/2006/relationships/font" Target="fonts/SourceSansPro-bold.fntdata"/><Relationship Id="rId33" Type="http://customschemas.google.com/relationships/presentationmetadata" Target="metadata"/><Relationship Id="rId32" Type="http://schemas.openxmlformats.org/officeDocument/2006/relationships/font" Target="fonts/SourceSansPr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GillSans-bold.fntdata"/><Relationship Id="rId27" Type="http://schemas.openxmlformats.org/officeDocument/2006/relationships/font" Target="fonts/GillSans-regular.fntdata"/><Relationship Id="rId29" Type="http://schemas.openxmlformats.org/officeDocument/2006/relationships/font" Target="fonts/SourceSans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ab33b4713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gcab33b4713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ab33b4713_1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cab33b4713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af5e202b4_0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caf5e202b4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caf5e202b4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caf5e202b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cab33b4713_1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cab33b4713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af5e202b4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caf5e202b4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ab33b4713_1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gcab33b4713_1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ab33b4713_1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cab33b4713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cab33b4713_1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cab33b4713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ab33b4713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cab33b4713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ab33b4713_1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cab33b4713_1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ab33b4713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cab33b4713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ab33b4713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cab33b4713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ab33b4713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cab33b4713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ab33b4713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gcab33b4713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ab33b4713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cab33b4713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ab33b4713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cab33b4713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ab33b4713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cab33b4713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Slide" showMasterSp="0">
  <p:cSld name="16_Title Slide">
    <p:spTree>
      <p:nvGrpSpPr>
        <p:cNvPr id="12" name="Shape 12"/>
        <p:cNvGrpSpPr/>
        <p:nvPr/>
      </p:nvGrpSpPr>
      <p:grpSpPr>
        <a:xfrm>
          <a:off x="0" y="0"/>
          <a:ext cx="0" cy="0"/>
          <a:chOff x="0" y="0"/>
          <a:chExt cx="0" cy="0"/>
        </a:xfrm>
      </p:grpSpPr>
      <p:sp>
        <p:nvSpPr>
          <p:cNvPr id="13" name="Google Shape;13;p135"/>
          <p:cNvSpPr/>
          <p:nvPr>
            <p:ph idx="2" type="pic"/>
          </p:nvPr>
        </p:nvSpPr>
        <p:spPr>
          <a:xfrm>
            <a:off x="-1166474" y="-880532"/>
            <a:ext cx="14709214" cy="871757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 name="Google Shape;14;p135"/>
          <p:cNvSpPr/>
          <p:nvPr>
            <p:ph idx="3" type="pic"/>
          </p:nvPr>
        </p:nvSpPr>
        <p:spPr>
          <a:xfrm>
            <a:off x="4419600" y="1614703"/>
            <a:ext cx="3352800" cy="362859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Slide">
  <p:cSld name="18_Title Slide">
    <p:spTree>
      <p:nvGrpSpPr>
        <p:cNvPr id="35" name="Shape 35"/>
        <p:cNvGrpSpPr/>
        <p:nvPr/>
      </p:nvGrpSpPr>
      <p:grpSpPr>
        <a:xfrm>
          <a:off x="0" y="0"/>
          <a:ext cx="0" cy="0"/>
          <a:chOff x="0" y="0"/>
          <a:chExt cx="0" cy="0"/>
        </a:xfrm>
      </p:grpSpPr>
      <p:sp>
        <p:nvSpPr>
          <p:cNvPr id="36" name="Google Shape;36;p144"/>
          <p:cNvSpPr/>
          <p:nvPr>
            <p:ph idx="2" type="pic"/>
          </p:nvPr>
        </p:nvSpPr>
        <p:spPr>
          <a:xfrm>
            <a:off x="-386458" y="1260375"/>
            <a:ext cx="4397254" cy="4336451"/>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itle Slide">
  <p:cSld name="31_Title Slide">
    <p:spTree>
      <p:nvGrpSpPr>
        <p:cNvPr id="37" name="Shape 37"/>
        <p:cNvGrpSpPr/>
        <p:nvPr/>
      </p:nvGrpSpPr>
      <p:grpSpPr>
        <a:xfrm>
          <a:off x="0" y="0"/>
          <a:ext cx="0" cy="0"/>
          <a:chOff x="0" y="0"/>
          <a:chExt cx="0" cy="0"/>
        </a:xfrm>
      </p:grpSpPr>
      <p:sp>
        <p:nvSpPr>
          <p:cNvPr id="38" name="Google Shape;38;p145"/>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 name="Google Shape;39;p145"/>
          <p:cNvSpPr/>
          <p:nvPr>
            <p:ph idx="2" type="pic"/>
          </p:nvPr>
        </p:nvSpPr>
        <p:spPr>
          <a:xfrm>
            <a:off x="0" y="3818238"/>
            <a:ext cx="3054096" cy="1933831"/>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145"/>
          <p:cNvSpPr/>
          <p:nvPr>
            <p:ph idx="3" type="pic"/>
          </p:nvPr>
        </p:nvSpPr>
        <p:spPr>
          <a:xfrm>
            <a:off x="3054096" y="3818238"/>
            <a:ext cx="3054096" cy="1933831"/>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145"/>
          <p:cNvSpPr/>
          <p:nvPr>
            <p:ph idx="4" type="pic"/>
          </p:nvPr>
        </p:nvSpPr>
        <p:spPr>
          <a:xfrm>
            <a:off x="6108192" y="3818238"/>
            <a:ext cx="3054096" cy="1933831"/>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145"/>
          <p:cNvSpPr/>
          <p:nvPr>
            <p:ph idx="5" type="pic"/>
          </p:nvPr>
        </p:nvSpPr>
        <p:spPr>
          <a:xfrm>
            <a:off x="9162288" y="3818238"/>
            <a:ext cx="3054096" cy="1933831"/>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Slide">
  <p:cSld name="21_Title Slide">
    <p:spTree>
      <p:nvGrpSpPr>
        <p:cNvPr id="43" name="Shape 43"/>
        <p:cNvGrpSpPr/>
        <p:nvPr/>
      </p:nvGrpSpPr>
      <p:grpSpPr>
        <a:xfrm>
          <a:off x="0" y="0"/>
          <a:ext cx="0" cy="0"/>
          <a:chOff x="0" y="0"/>
          <a:chExt cx="0" cy="0"/>
        </a:xfrm>
      </p:grpSpPr>
      <p:sp>
        <p:nvSpPr>
          <p:cNvPr id="44" name="Google Shape;44;p146"/>
          <p:cNvSpPr/>
          <p:nvPr>
            <p:ph idx="2" type="pic"/>
          </p:nvPr>
        </p:nvSpPr>
        <p:spPr>
          <a:xfrm>
            <a:off x="8946292" y="0"/>
            <a:ext cx="3245708" cy="6857999"/>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itle Slide">
  <p:cSld name="26_Title Slide">
    <p:spTree>
      <p:nvGrpSpPr>
        <p:cNvPr id="45" name="Shape 45"/>
        <p:cNvGrpSpPr/>
        <p:nvPr/>
      </p:nvGrpSpPr>
      <p:grpSpPr>
        <a:xfrm>
          <a:off x="0" y="0"/>
          <a:ext cx="0" cy="0"/>
          <a:chOff x="0" y="0"/>
          <a:chExt cx="0" cy="0"/>
        </a:xfrm>
      </p:grpSpPr>
      <p:sp>
        <p:nvSpPr>
          <p:cNvPr id="46" name="Google Shape;46;p147"/>
          <p:cNvSpPr/>
          <p:nvPr>
            <p:ph idx="2" type="pic"/>
          </p:nvPr>
        </p:nvSpPr>
        <p:spPr>
          <a:xfrm>
            <a:off x="1790700" y="1"/>
            <a:ext cx="4305300" cy="2372496"/>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147"/>
          <p:cNvSpPr/>
          <p:nvPr>
            <p:ph idx="3" type="pic"/>
          </p:nvPr>
        </p:nvSpPr>
        <p:spPr>
          <a:xfrm>
            <a:off x="1790700" y="4485504"/>
            <a:ext cx="4305300" cy="2372496"/>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Slide">
  <p:cSld name="22_Title Slide">
    <p:spTree>
      <p:nvGrpSpPr>
        <p:cNvPr id="48" name="Shape 48"/>
        <p:cNvGrpSpPr/>
        <p:nvPr/>
      </p:nvGrpSpPr>
      <p:grpSpPr>
        <a:xfrm>
          <a:off x="0" y="0"/>
          <a:ext cx="0" cy="0"/>
          <a:chOff x="0" y="0"/>
          <a:chExt cx="0" cy="0"/>
        </a:xfrm>
      </p:grpSpPr>
      <p:sp>
        <p:nvSpPr>
          <p:cNvPr id="49" name="Google Shape;49;p148"/>
          <p:cNvSpPr/>
          <p:nvPr>
            <p:ph idx="2" type="pic"/>
          </p:nvPr>
        </p:nvSpPr>
        <p:spPr>
          <a:xfrm>
            <a:off x="6096000" y="0"/>
            <a:ext cx="6096000" cy="6857999"/>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Slide">
  <p:cSld name="25_Title Slide">
    <p:spTree>
      <p:nvGrpSpPr>
        <p:cNvPr id="50" name="Shape 50"/>
        <p:cNvGrpSpPr/>
        <p:nvPr/>
      </p:nvGrpSpPr>
      <p:grpSpPr>
        <a:xfrm>
          <a:off x="0" y="0"/>
          <a:ext cx="0" cy="0"/>
          <a:chOff x="0" y="0"/>
          <a:chExt cx="0" cy="0"/>
        </a:xfrm>
      </p:grpSpPr>
      <p:sp>
        <p:nvSpPr>
          <p:cNvPr id="51" name="Google Shape;51;p149"/>
          <p:cNvSpPr/>
          <p:nvPr>
            <p:ph idx="2" type="pic"/>
          </p:nvPr>
        </p:nvSpPr>
        <p:spPr>
          <a:xfrm>
            <a:off x="0" y="0"/>
            <a:ext cx="3361038" cy="6857999"/>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Slide">
  <p:cSld name="15_Title Slide">
    <p:spTree>
      <p:nvGrpSpPr>
        <p:cNvPr id="52" name="Shape 52"/>
        <p:cNvGrpSpPr/>
        <p:nvPr/>
      </p:nvGrpSpPr>
      <p:grpSpPr>
        <a:xfrm>
          <a:off x="0" y="0"/>
          <a:ext cx="0" cy="0"/>
          <a:chOff x="0" y="0"/>
          <a:chExt cx="0" cy="0"/>
        </a:xfrm>
      </p:grpSpPr>
      <p:sp>
        <p:nvSpPr>
          <p:cNvPr id="53" name="Google Shape;53;p150"/>
          <p:cNvSpPr/>
          <p:nvPr>
            <p:ph idx="2" type="pic"/>
          </p:nvPr>
        </p:nvSpPr>
        <p:spPr>
          <a:xfrm>
            <a:off x="6794983" y="506117"/>
            <a:ext cx="2867550" cy="286754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150"/>
          <p:cNvSpPr/>
          <p:nvPr>
            <p:ph idx="3" type="pic"/>
          </p:nvPr>
        </p:nvSpPr>
        <p:spPr>
          <a:xfrm>
            <a:off x="8707417" y="2446008"/>
            <a:ext cx="2867550" cy="286754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150"/>
          <p:cNvSpPr/>
          <p:nvPr>
            <p:ph idx="4" type="pic"/>
          </p:nvPr>
        </p:nvSpPr>
        <p:spPr>
          <a:xfrm>
            <a:off x="4882548" y="-1433774"/>
            <a:ext cx="2867550" cy="286754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150"/>
          <p:cNvSpPr/>
          <p:nvPr>
            <p:ph idx="5" type="pic"/>
          </p:nvPr>
        </p:nvSpPr>
        <p:spPr>
          <a:xfrm>
            <a:off x="10625427" y="506117"/>
            <a:ext cx="2867550" cy="286754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150"/>
          <p:cNvSpPr/>
          <p:nvPr>
            <p:ph idx="6" type="pic"/>
          </p:nvPr>
        </p:nvSpPr>
        <p:spPr>
          <a:xfrm>
            <a:off x="8707417" y="-1433774"/>
            <a:ext cx="2867550" cy="286754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58" name="Shape 58"/>
        <p:cNvGrpSpPr/>
        <p:nvPr/>
      </p:nvGrpSpPr>
      <p:grpSpPr>
        <a:xfrm>
          <a:off x="0" y="0"/>
          <a:ext cx="0" cy="0"/>
          <a:chOff x="0" y="0"/>
          <a:chExt cx="0" cy="0"/>
        </a:xfrm>
      </p:grpSpPr>
      <p:sp>
        <p:nvSpPr>
          <p:cNvPr id="59" name="Google Shape;59;p133"/>
          <p:cNvSpPr/>
          <p:nvPr>
            <p:ph idx="2" type="pic"/>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Slide">
  <p:cSld name="23_Title Slide">
    <p:spTree>
      <p:nvGrpSpPr>
        <p:cNvPr id="60" name="Shape 60"/>
        <p:cNvGrpSpPr/>
        <p:nvPr/>
      </p:nvGrpSpPr>
      <p:grpSpPr>
        <a:xfrm>
          <a:off x="0" y="0"/>
          <a:ext cx="0" cy="0"/>
          <a:chOff x="0" y="0"/>
          <a:chExt cx="0" cy="0"/>
        </a:xfrm>
      </p:grpSpPr>
      <p:sp>
        <p:nvSpPr>
          <p:cNvPr id="61" name="Google Shape;61;p151"/>
          <p:cNvSpPr/>
          <p:nvPr>
            <p:ph idx="2" type="pic"/>
          </p:nvPr>
        </p:nvSpPr>
        <p:spPr>
          <a:xfrm>
            <a:off x="4703805" y="0"/>
            <a:ext cx="2784390" cy="6857999"/>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Slide">
  <p:cSld name="24_Title Slide">
    <p:spTree>
      <p:nvGrpSpPr>
        <p:cNvPr id="62" name="Shape 62"/>
        <p:cNvGrpSpPr/>
        <p:nvPr/>
      </p:nvGrpSpPr>
      <p:grpSpPr>
        <a:xfrm>
          <a:off x="0" y="0"/>
          <a:ext cx="0" cy="0"/>
          <a:chOff x="0" y="0"/>
          <a:chExt cx="0" cy="0"/>
        </a:xfrm>
      </p:grpSpPr>
      <p:sp>
        <p:nvSpPr>
          <p:cNvPr id="63" name="Google Shape;63;p152"/>
          <p:cNvSpPr/>
          <p:nvPr>
            <p:ph idx="2" type="pic"/>
          </p:nvPr>
        </p:nvSpPr>
        <p:spPr>
          <a:xfrm>
            <a:off x="0" y="1"/>
            <a:ext cx="12192000" cy="3429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5" name="Shape 15"/>
        <p:cNvGrpSpPr/>
        <p:nvPr/>
      </p:nvGrpSpPr>
      <p:grpSpPr>
        <a:xfrm>
          <a:off x="0" y="0"/>
          <a:ext cx="0" cy="0"/>
          <a:chOff x="0" y="0"/>
          <a:chExt cx="0" cy="0"/>
        </a:xfrm>
      </p:grpSpPr>
      <p:sp>
        <p:nvSpPr>
          <p:cNvPr id="16" name="Google Shape;16;p136"/>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itle Slide">
  <p:cSld name="28_Title Slide">
    <p:spTree>
      <p:nvGrpSpPr>
        <p:cNvPr id="64" name="Shape 64"/>
        <p:cNvGrpSpPr/>
        <p:nvPr/>
      </p:nvGrpSpPr>
      <p:grpSpPr>
        <a:xfrm>
          <a:off x="0" y="0"/>
          <a:ext cx="0" cy="0"/>
          <a:chOff x="0" y="0"/>
          <a:chExt cx="0" cy="0"/>
        </a:xfrm>
      </p:grpSpPr>
      <p:sp>
        <p:nvSpPr>
          <p:cNvPr id="65" name="Google Shape;65;p153"/>
          <p:cNvSpPr/>
          <p:nvPr>
            <p:ph idx="2" type="pic"/>
          </p:nvPr>
        </p:nvSpPr>
        <p:spPr>
          <a:xfrm>
            <a:off x="0" y="1"/>
            <a:ext cx="6096000" cy="3429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p153"/>
          <p:cNvSpPr/>
          <p:nvPr>
            <p:ph idx="3" type="pic"/>
          </p:nvPr>
        </p:nvSpPr>
        <p:spPr>
          <a:xfrm>
            <a:off x="6096000" y="1"/>
            <a:ext cx="6096000" cy="3429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Slide">
  <p:cSld name="29_Title Slide">
    <p:spTree>
      <p:nvGrpSpPr>
        <p:cNvPr id="67" name="Shape 67"/>
        <p:cNvGrpSpPr/>
        <p:nvPr/>
      </p:nvGrpSpPr>
      <p:grpSpPr>
        <a:xfrm>
          <a:off x="0" y="0"/>
          <a:ext cx="0" cy="0"/>
          <a:chOff x="0" y="0"/>
          <a:chExt cx="0" cy="0"/>
        </a:xfrm>
      </p:grpSpPr>
      <p:sp>
        <p:nvSpPr>
          <p:cNvPr id="68" name="Google Shape;68;p154"/>
          <p:cNvSpPr/>
          <p:nvPr>
            <p:ph idx="2" type="pic"/>
          </p:nvPr>
        </p:nvSpPr>
        <p:spPr>
          <a:xfrm>
            <a:off x="0" y="1"/>
            <a:ext cx="6096000" cy="3429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154"/>
          <p:cNvSpPr/>
          <p:nvPr>
            <p:ph idx="3" type="pic"/>
          </p:nvPr>
        </p:nvSpPr>
        <p:spPr>
          <a:xfrm>
            <a:off x="0" y="3429001"/>
            <a:ext cx="6096000" cy="3429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itle Slide">
  <p:cSld name="30_Title Slide">
    <p:spTree>
      <p:nvGrpSpPr>
        <p:cNvPr id="70" name="Shape 70"/>
        <p:cNvGrpSpPr/>
        <p:nvPr/>
      </p:nvGrpSpPr>
      <p:grpSpPr>
        <a:xfrm>
          <a:off x="0" y="0"/>
          <a:ext cx="0" cy="0"/>
          <a:chOff x="0" y="0"/>
          <a:chExt cx="0" cy="0"/>
        </a:xfrm>
      </p:grpSpPr>
      <p:sp>
        <p:nvSpPr>
          <p:cNvPr id="71" name="Google Shape;71;p155"/>
          <p:cNvSpPr/>
          <p:nvPr>
            <p:ph idx="2" type="pic"/>
          </p:nvPr>
        </p:nvSpPr>
        <p:spPr>
          <a:xfrm>
            <a:off x="6096000" y="1"/>
            <a:ext cx="6096000" cy="3429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55"/>
          <p:cNvSpPr/>
          <p:nvPr>
            <p:ph idx="3" type="pic"/>
          </p:nvPr>
        </p:nvSpPr>
        <p:spPr>
          <a:xfrm>
            <a:off x="6096000" y="3429001"/>
            <a:ext cx="6096000" cy="3429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73" name="Shape 73"/>
        <p:cNvGrpSpPr/>
        <p:nvPr/>
      </p:nvGrpSpPr>
      <p:grpSpPr>
        <a:xfrm>
          <a:off x="0" y="0"/>
          <a:ext cx="0" cy="0"/>
          <a:chOff x="0" y="0"/>
          <a:chExt cx="0" cy="0"/>
        </a:xfrm>
      </p:grpSpPr>
      <p:sp>
        <p:nvSpPr>
          <p:cNvPr id="74" name="Google Shape;74;p156"/>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5" name="Google Shape;75;p156"/>
          <p:cNvSpPr/>
          <p:nvPr>
            <p:ph idx="2" type="pic"/>
          </p:nvPr>
        </p:nvSpPr>
        <p:spPr>
          <a:xfrm>
            <a:off x="8042767" y="2520777"/>
            <a:ext cx="1864712" cy="181644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156"/>
          <p:cNvSpPr/>
          <p:nvPr>
            <p:ph idx="3" type="pic"/>
          </p:nvPr>
        </p:nvSpPr>
        <p:spPr>
          <a:xfrm>
            <a:off x="4930775" y="2293937"/>
            <a:ext cx="2330450" cy="2270125"/>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56"/>
          <p:cNvSpPr/>
          <p:nvPr>
            <p:ph idx="4" type="pic"/>
          </p:nvPr>
        </p:nvSpPr>
        <p:spPr>
          <a:xfrm>
            <a:off x="2284521" y="2520777"/>
            <a:ext cx="1864712" cy="181644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spTree>
      <p:nvGrpSpPr>
        <p:cNvPr id="78" name="Shape 78"/>
        <p:cNvGrpSpPr/>
        <p:nvPr/>
      </p:nvGrpSpPr>
      <p:grpSpPr>
        <a:xfrm>
          <a:off x="0" y="0"/>
          <a:ext cx="0" cy="0"/>
          <a:chOff x="0" y="0"/>
          <a:chExt cx="0" cy="0"/>
        </a:xfrm>
      </p:grpSpPr>
      <p:sp>
        <p:nvSpPr>
          <p:cNvPr id="79" name="Google Shape;79;p157"/>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0" name="Google Shape;80;p157"/>
          <p:cNvSpPr/>
          <p:nvPr>
            <p:ph idx="2" type="pic"/>
          </p:nvPr>
        </p:nvSpPr>
        <p:spPr>
          <a:xfrm>
            <a:off x="1864842" y="2469774"/>
            <a:ext cx="1697411" cy="165347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57"/>
          <p:cNvSpPr/>
          <p:nvPr>
            <p:ph idx="3" type="pic"/>
          </p:nvPr>
        </p:nvSpPr>
        <p:spPr>
          <a:xfrm>
            <a:off x="4124960" y="2469774"/>
            <a:ext cx="1697411" cy="165347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57"/>
          <p:cNvSpPr/>
          <p:nvPr>
            <p:ph idx="4" type="pic"/>
          </p:nvPr>
        </p:nvSpPr>
        <p:spPr>
          <a:xfrm>
            <a:off x="6385078" y="2469774"/>
            <a:ext cx="1697411" cy="165347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57"/>
          <p:cNvSpPr/>
          <p:nvPr>
            <p:ph idx="5" type="pic"/>
          </p:nvPr>
        </p:nvSpPr>
        <p:spPr>
          <a:xfrm>
            <a:off x="8645196" y="2469774"/>
            <a:ext cx="1697411" cy="165347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84" name="Shape 84"/>
        <p:cNvGrpSpPr/>
        <p:nvPr/>
      </p:nvGrpSpPr>
      <p:grpSpPr>
        <a:xfrm>
          <a:off x="0" y="0"/>
          <a:ext cx="0" cy="0"/>
          <a:chOff x="0" y="0"/>
          <a:chExt cx="0" cy="0"/>
        </a:xfrm>
      </p:grpSpPr>
      <p:sp>
        <p:nvSpPr>
          <p:cNvPr id="85" name="Google Shape;85;p158"/>
          <p:cNvSpPr txBox="1"/>
          <p:nvPr>
            <p:ph type="title"/>
          </p:nvPr>
        </p:nvSpPr>
        <p:spPr>
          <a:xfrm>
            <a:off x="1790700" y="1042859"/>
            <a:ext cx="8610600" cy="495486"/>
          </a:xfrm>
          <a:prstGeom prst="rect">
            <a:avLst/>
          </a:prstGeom>
          <a:noFill/>
          <a:ln>
            <a:noFill/>
          </a:ln>
        </p:spPr>
        <p:txBody>
          <a:bodyPr anchorCtr="0" anchor="t" bIns="45700" lIns="0" spcFirstLastPara="1" rIns="0"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Title Slide">
  <p:cSld name="47_Title Slide">
    <p:spTree>
      <p:nvGrpSpPr>
        <p:cNvPr id="86" name="Shape 86"/>
        <p:cNvGrpSpPr/>
        <p:nvPr/>
      </p:nvGrpSpPr>
      <p:grpSpPr>
        <a:xfrm>
          <a:off x="0" y="0"/>
          <a:ext cx="0" cy="0"/>
          <a:chOff x="0" y="0"/>
          <a:chExt cx="0" cy="0"/>
        </a:xfrm>
      </p:grpSpPr>
      <p:sp>
        <p:nvSpPr>
          <p:cNvPr id="87" name="Google Shape;87;p159"/>
          <p:cNvSpPr/>
          <p:nvPr>
            <p:ph idx="2" type="pic"/>
          </p:nvPr>
        </p:nvSpPr>
        <p:spPr>
          <a:xfrm>
            <a:off x="4474029" y="1151096"/>
            <a:ext cx="3243942" cy="351078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88" name="Shape 88"/>
        <p:cNvGrpSpPr/>
        <p:nvPr/>
      </p:nvGrpSpPr>
      <p:grpSpPr>
        <a:xfrm>
          <a:off x="0" y="0"/>
          <a:ext cx="0" cy="0"/>
          <a:chOff x="0" y="0"/>
          <a:chExt cx="0" cy="0"/>
        </a:xfrm>
      </p:grpSpPr>
      <p:sp>
        <p:nvSpPr>
          <p:cNvPr id="89" name="Google Shape;89;p160"/>
          <p:cNvSpPr/>
          <p:nvPr>
            <p:ph idx="2" type="pic"/>
          </p:nvPr>
        </p:nvSpPr>
        <p:spPr>
          <a:xfrm>
            <a:off x="6096001" y="1219148"/>
            <a:ext cx="4305300" cy="441970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90" name="Shape 90"/>
        <p:cNvGrpSpPr/>
        <p:nvPr/>
      </p:nvGrpSpPr>
      <p:grpSpPr>
        <a:xfrm>
          <a:off x="0" y="0"/>
          <a:ext cx="0" cy="0"/>
          <a:chOff x="0" y="0"/>
          <a:chExt cx="0" cy="0"/>
        </a:xfrm>
      </p:grpSpPr>
      <p:sp>
        <p:nvSpPr>
          <p:cNvPr id="91" name="Google Shape;91;p161"/>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2" name="Google Shape;92;p161"/>
          <p:cNvSpPr/>
          <p:nvPr>
            <p:ph idx="2" type="pic"/>
          </p:nvPr>
        </p:nvSpPr>
        <p:spPr>
          <a:xfrm>
            <a:off x="6185204" y="2603343"/>
            <a:ext cx="1695193" cy="1651313"/>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61"/>
          <p:cNvSpPr/>
          <p:nvPr>
            <p:ph idx="3" type="pic"/>
          </p:nvPr>
        </p:nvSpPr>
        <p:spPr>
          <a:xfrm>
            <a:off x="4320491" y="2603343"/>
            <a:ext cx="1695194" cy="1651313"/>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61"/>
          <p:cNvSpPr/>
          <p:nvPr>
            <p:ph idx="4" type="pic"/>
          </p:nvPr>
        </p:nvSpPr>
        <p:spPr>
          <a:xfrm>
            <a:off x="2455780" y="2603343"/>
            <a:ext cx="1695193" cy="1651313"/>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161"/>
          <p:cNvSpPr/>
          <p:nvPr>
            <p:ph idx="5" type="pic"/>
          </p:nvPr>
        </p:nvSpPr>
        <p:spPr>
          <a:xfrm>
            <a:off x="8049916" y="2603344"/>
            <a:ext cx="1695194" cy="1651313"/>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p161"/>
          <p:cNvSpPr/>
          <p:nvPr/>
        </p:nvSpPr>
        <p:spPr>
          <a:xfrm>
            <a:off x="1651183" y="3289483"/>
            <a:ext cx="279033" cy="279033"/>
          </a:xfrm>
          <a:custGeom>
            <a:rect b="b" l="l" r="r" t="t"/>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161"/>
          <p:cNvSpPr/>
          <p:nvPr/>
        </p:nvSpPr>
        <p:spPr>
          <a:xfrm flipH="1">
            <a:off x="10261783" y="3289483"/>
            <a:ext cx="279033" cy="279033"/>
          </a:xfrm>
          <a:custGeom>
            <a:rect b="b" l="l" r="r" t="t"/>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_Title Slide">
  <p:cSld name="61_Title Slide">
    <p:spTree>
      <p:nvGrpSpPr>
        <p:cNvPr id="98" name="Shape 98"/>
        <p:cNvGrpSpPr/>
        <p:nvPr/>
      </p:nvGrpSpPr>
      <p:grpSpPr>
        <a:xfrm>
          <a:off x="0" y="0"/>
          <a:ext cx="0" cy="0"/>
          <a:chOff x="0" y="0"/>
          <a:chExt cx="0" cy="0"/>
        </a:xfrm>
      </p:grpSpPr>
      <p:sp>
        <p:nvSpPr>
          <p:cNvPr id="99" name="Google Shape;99;p162"/>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0" name="Google Shape;100;p162"/>
          <p:cNvSpPr/>
          <p:nvPr>
            <p:ph idx="2" type="pic"/>
          </p:nvPr>
        </p:nvSpPr>
        <p:spPr>
          <a:xfrm>
            <a:off x="1790700" y="1989666"/>
            <a:ext cx="2637367" cy="2129523"/>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62"/>
          <p:cNvSpPr/>
          <p:nvPr>
            <p:ph idx="3" type="pic"/>
          </p:nvPr>
        </p:nvSpPr>
        <p:spPr>
          <a:xfrm>
            <a:off x="4777316" y="1989666"/>
            <a:ext cx="2637367" cy="2129523"/>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62"/>
          <p:cNvSpPr/>
          <p:nvPr>
            <p:ph idx="4" type="pic"/>
          </p:nvPr>
        </p:nvSpPr>
        <p:spPr>
          <a:xfrm>
            <a:off x="7763932" y="1989666"/>
            <a:ext cx="2637367" cy="2129523"/>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17" name="Shape 1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_Title Slide">
  <p:cSld name="62_Title Slide">
    <p:spTree>
      <p:nvGrpSpPr>
        <p:cNvPr id="103" name="Shape 103"/>
        <p:cNvGrpSpPr/>
        <p:nvPr/>
      </p:nvGrpSpPr>
      <p:grpSpPr>
        <a:xfrm>
          <a:off x="0" y="0"/>
          <a:ext cx="0" cy="0"/>
          <a:chOff x="0" y="0"/>
          <a:chExt cx="0" cy="0"/>
        </a:xfrm>
      </p:grpSpPr>
      <p:sp>
        <p:nvSpPr>
          <p:cNvPr id="104" name="Google Shape;104;p163"/>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5" name="Google Shape;105;p163"/>
          <p:cNvSpPr/>
          <p:nvPr>
            <p:ph idx="2" type="pic"/>
          </p:nvPr>
        </p:nvSpPr>
        <p:spPr>
          <a:xfrm>
            <a:off x="4360087" y="2099850"/>
            <a:ext cx="3471826" cy="347182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 name="Google Shape;106;p163"/>
          <p:cNvSpPr/>
          <p:nvPr>
            <p:ph idx="3" type="pic"/>
          </p:nvPr>
        </p:nvSpPr>
        <p:spPr>
          <a:xfrm>
            <a:off x="685800" y="2099850"/>
            <a:ext cx="3471826" cy="347182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 name="Google Shape;107;p163"/>
          <p:cNvSpPr/>
          <p:nvPr>
            <p:ph idx="4" type="pic"/>
          </p:nvPr>
        </p:nvSpPr>
        <p:spPr>
          <a:xfrm>
            <a:off x="8034374" y="2099850"/>
            <a:ext cx="3471826" cy="347182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108" name="Shape 108"/>
        <p:cNvGrpSpPr/>
        <p:nvPr/>
      </p:nvGrpSpPr>
      <p:grpSpPr>
        <a:xfrm>
          <a:off x="0" y="0"/>
          <a:ext cx="0" cy="0"/>
          <a:chOff x="0" y="0"/>
          <a:chExt cx="0" cy="0"/>
        </a:xfrm>
      </p:grpSpPr>
      <p:sp>
        <p:nvSpPr>
          <p:cNvPr id="109" name="Google Shape;109;p164"/>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0" name="Google Shape;110;p164"/>
          <p:cNvSpPr/>
          <p:nvPr>
            <p:ph idx="2" type="pic"/>
          </p:nvPr>
        </p:nvSpPr>
        <p:spPr>
          <a:xfrm>
            <a:off x="2626669" y="2234512"/>
            <a:ext cx="1601118" cy="17328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 name="Google Shape;111;p164"/>
          <p:cNvSpPr/>
          <p:nvPr>
            <p:ph idx="3" type="pic"/>
          </p:nvPr>
        </p:nvSpPr>
        <p:spPr>
          <a:xfrm>
            <a:off x="5295441" y="2234512"/>
            <a:ext cx="1601118" cy="17328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64"/>
          <p:cNvSpPr/>
          <p:nvPr>
            <p:ph idx="4" type="pic"/>
          </p:nvPr>
        </p:nvSpPr>
        <p:spPr>
          <a:xfrm>
            <a:off x="7964213" y="2234512"/>
            <a:ext cx="1601118" cy="17328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Slide">
  <p:cSld name="27_Title Slide">
    <p:spTree>
      <p:nvGrpSpPr>
        <p:cNvPr id="113" name="Shape 113"/>
        <p:cNvGrpSpPr/>
        <p:nvPr/>
      </p:nvGrpSpPr>
      <p:grpSpPr>
        <a:xfrm>
          <a:off x="0" y="0"/>
          <a:ext cx="0" cy="0"/>
          <a:chOff x="0" y="0"/>
          <a:chExt cx="0" cy="0"/>
        </a:xfrm>
      </p:grpSpPr>
      <p:sp>
        <p:nvSpPr>
          <p:cNvPr id="114" name="Google Shape;114;p165"/>
          <p:cNvSpPr/>
          <p:nvPr>
            <p:ph idx="2" type="pic"/>
          </p:nvPr>
        </p:nvSpPr>
        <p:spPr>
          <a:xfrm>
            <a:off x="3138298" y="1696178"/>
            <a:ext cx="1601118" cy="17328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 name="Google Shape;115;p165"/>
          <p:cNvSpPr/>
          <p:nvPr>
            <p:ph idx="3" type="pic"/>
          </p:nvPr>
        </p:nvSpPr>
        <p:spPr>
          <a:xfrm>
            <a:off x="7448091" y="1696178"/>
            <a:ext cx="1601118" cy="17328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Title Slide">
  <p:cSld name="48_Title Slide">
    <p:spTree>
      <p:nvGrpSpPr>
        <p:cNvPr id="116" name="Shape 116"/>
        <p:cNvGrpSpPr/>
        <p:nvPr/>
      </p:nvGrpSpPr>
      <p:grpSpPr>
        <a:xfrm>
          <a:off x="0" y="0"/>
          <a:ext cx="0" cy="0"/>
          <a:chOff x="0" y="0"/>
          <a:chExt cx="0" cy="0"/>
        </a:xfrm>
      </p:grpSpPr>
      <p:sp>
        <p:nvSpPr>
          <p:cNvPr id="117" name="Google Shape;117;p166"/>
          <p:cNvSpPr/>
          <p:nvPr>
            <p:ph idx="2" type="pic"/>
          </p:nvPr>
        </p:nvSpPr>
        <p:spPr>
          <a:xfrm>
            <a:off x="1790700" y="3254828"/>
            <a:ext cx="1538926" cy="166551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166"/>
          <p:cNvSpPr/>
          <p:nvPr>
            <p:ph idx="3" type="pic"/>
          </p:nvPr>
        </p:nvSpPr>
        <p:spPr>
          <a:xfrm>
            <a:off x="3412671" y="3254828"/>
            <a:ext cx="1538926" cy="166551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 name="Google Shape;119;p166"/>
          <p:cNvSpPr/>
          <p:nvPr>
            <p:ph idx="4" type="pic"/>
          </p:nvPr>
        </p:nvSpPr>
        <p:spPr>
          <a:xfrm>
            <a:off x="5034642" y="3254828"/>
            <a:ext cx="1538926" cy="166551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 name="Google Shape;120;p166"/>
          <p:cNvSpPr/>
          <p:nvPr>
            <p:ph idx="5" type="pic"/>
          </p:nvPr>
        </p:nvSpPr>
        <p:spPr>
          <a:xfrm>
            <a:off x="4223657" y="1839684"/>
            <a:ext cx="1538926" cy="166551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166"/>
          <p:cNvSpPr/>
          <p:nvPr>
            <p:ph idx="6" type="pic"/>
          </p:nvPr>
        </p:nvSpPr>
        <p:spPr>
          <a:xfrm>
            <a:off x="2601686" y="1839684"/>
            <a:ext cx="1538926" cy="166551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Slide">
  <p:cSld name="33_Title Slide">
    <p:spTree>
      <p:nvGrpSpPr>
        <p:cNvPr id="122" name="Shape 122"/>
        <p:cNvGrpSpPr/>
        <p:nvPr/>
      </p:nvGrpSpPr>
      <p:grpSpPr>
        <a:xfrm>
          <a:off x="0" y="0"/>
          <a:ext cx="0" cy="0"/>
          <a:chOff x="0" y="0"/>
          <a:chExt cx="0" cy="0"/>
        </a:xfrm>
      </p:grpSpPr>
      <p:sp>
        <p:nvSpPr>
          <p:cNvPr id="123" name="Google Shape;123;p167"/>
          <p:cNvSpPr/>
          <p:nvPr>
            <p:ph idx="2" type="pic"/>
          </p:nvPr>
        </p:nvSpPr>
        <p:spPr>
          <a:xfrm>
            <a:off x="6944427" y="2264229"/>
            <a:ext cx="2152484" cy="232954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167"/>
          <p:cNvSpPr/>
          <p:nvPr>
            <p:ph idx="3" type="pic"/>
          </p:nvPr>
        </p:nvSpPr>
        <p:spPr>
          <a:xfrm>
            <a:off x="5640038" y="1856817"/>
            <a:ext cx="1117942" cy="12099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167"/>
          <p:cNvSpPr/>
          <p:nvPr>
            <p:ph idx="4" type="pic"/>
          </p:nvPr>
        </p:nvSpPr>
        <p:spPr>
          <a:xfrm>
            <a:off x="9283358" y="1856817"/>
            <a:ext cx="1117942" cy="12099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 name="Google Shape;126;p167"/>
          <p:cNvSpPr/>
          <p:nvPr>
            <p:ph idx="5" type="pic"/>
          </p:nvPr>
        </p:nvSpPr>
        <p:spPr>
          <a:xfrm>
            <a:off x="7461698" y="821256"/>
            <a:ext cx="1117942" cy="12099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67"/>
          <p:cNvSpPr/>
          <p:nvPr>
            <p:ph idx="6" type="pic"/>
          </p:nvPr>
        </p:nvSpPr>
        <p:spPr>
          <a:xfrm>
            <a:off x="7461698" y="4826844"/>
            <a:ext cx="1117942" cy="12099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167"/>
          <p:cNvSpPr/>
          <p:nvPr>
            <p:ph idx="7" type="pic"/>
          </p:nvPr>
        </p:nvSpPr>
        <p:spPr>
          <a:xfrm>
            <a:off x="5640038" y="3919419"/>
            <a:ext cx="1117942" cy="12099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167"/>
          <p:cNvSpPr/>
          <p:nvPr>
            <p:ph idx="8" type="pic"/>
          </p:nvPr>
        </p:nvSpPr>
        <p:spPr>
          <a:xfrm>
            <a:off x="9283358" y="3919419"/>
            <a:ext cx="1117942" cy="12099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Title Slide" showMasterSp="0">
  <p:cSld name="36_Title Slide">
    <p:spTree>
      <p:nvGrpSpPr>
        <p:cNvPr id="130" name="Shape 130"/>
        <p:cNvGrpSpPr/>
        <p:nvPr/>
      </p:nvGrpSpPr>
      <p:grpSpPr>
        <a:xfrm>
          <a:off x="0" y="0"/>
          <a:ext cx="0" cy="0"/>
          <a:chOff x="0" y="0"/>
          <a:chExt cx="0" cy="0"/>
        </a:xfrm>
      </p:grpSpPr>
      <p:sp>
        <p:nvSpPr>
          <p:cNvPr id="131" name="Google Shape;131;p168"/>
          <p:cNvSpPr/>
          <p:nvPr/>
        </p:nvSpPr>
        <p:spPr>
          <a:xfrm>
            <a:off x="-1" y="0"/>
            <a:ext cx="5511115" cy="6858000"/>
          </a:xfrm>
          <a:prstGeom prst="rect">
            <a:avLst/>
          </a:pr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168"/>
          <p:cNvSpPr/>
          <p:nvPr>
            <p:ph idx="2" type="pic"/>
          </p:nvPr>
        </p:nvSpPr>
        <p:spPr>
          <a:xfrm>
            <a:off x="4710555" y="2562589"/>
            <a:ext cx="1601118" cy="17328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Title Slide">
  <p:cSld name="37_Title Slide">
    <p:spTree>
      <p:nvGrpSpPr>
        <p:cNvPr id="133" name="Shape 133"/>
        <p:cNvGrpSpPr/>
        <p:nvPr/>
      </p:nvGrpSpPr>
      <p:grpSpPr>
        <a:xfrm>
          <a:off x="0" y="0"/>
          <a:ext cx="0" cy="0"/>
          <a:chOff x="0" y="0"/>
          <a:chExt cx="0" cy="0"/>
        </a:xfrm>
      </p:grpSpPr>
      <p:sp>
        <p:nvSpPr>
          <p:cNvPr id="134" name="Google Shape;134;p169"/>
          <p:cNvSpPr/>
          <p:nvPr>
            <p:ph idx="2" type="pic"/>
          </p:nvPr>
        </p:nvSpPr>
        <p:spPr>
          <a:xfrm>
            <a:off x="4150471" y="3677974"/>
            <a:ext cx="1664796" cy="1664795"/>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p169"/>
          <p:cNvSpPr/>
          <p:nvPr>
            <p:ph idx="3" type="pic"/>
          </p:nvPr>
        </p:nvSpPr>
        <p:spPr>
          <a:xfrm>
            <a:off x="4729533" y="2062480"/>
            <a:ext cx="2733042" cy="273304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 name="Google Shape;136;p169"/>
          <p:cNvSpPr/>
          <p:nvPr>
            <p:ph idx="4" type="pic"/>
          </p:nvPr>
        </p:nvSpPr>
        <p:spPr>
          <a:xfrm>
            <a:off x="7819563" y="1546995"/>
            <a:ext cx="1531486" cy="1531485"/>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 name="Google Shape;137;p169"/>
          <p:cNvSpPr/>
          <p:nvPr>
            <p:ph idx="5" type="pic"/>
          </p:nvPr>
        </p:nvSpPr>
        <p:spPr>
          <a:xfrm>
            <a:off x="7950253" y="2679727"/>
            <a:ext cx="1904947" cy="1904946"/>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 name="Google Shape;138;p169"/>
          <p:cNvSpPr/>
          <p:nvPr>
            <p:ph idx="6" type="pic"/>
          </p:nvPr>
        </p:nvSpPr>
        <p:spPr>
          <a:xfrm>
            <a:off x="3082385" y="2062480"/>
            <a:ext cx="1120114" cy="1120113"/>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 name="Google Shape;139;p169"/>
          <p:cNvSpPr/>
          <p:nvPr>
            <p:ph idx="7" type="pic"/>
          </p:nvPr>
        </p:nvSpPr>
        <p:spPr>
          <a:xfrm>
            <a:off x="3082385" y="602811"/>
            <a:ext cx="1904947" cy="1904946"/>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 name="Google Shape;140;p169"/>
          <p:cNvSpPr/>
          <p:nvPr>
            <p:ph idx="8" type="pic"/>
          </p:nvPr>
        </p:nvSpPr>
        <p:spPr>
          <a:xfrm>
            <a:off x="6126801" y="4953054"/>
            <a:ext cx="1904947" cy="1904946"/>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169"/>
          <p:cNvSpPr/>
          <p:nvPr>
            <p:ph idx="9" type="pic"/>
          </p:nvPr>
        </p:nvSpPr>
        <p:spPr>
          <a:xfrm>
            <a:off x="2206002" y="3263819"/>
            <a:ext cx="1557048" cy="1557047"/>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169"/>
          <p:cNvSpPr/>
          <p:nvPr>
            <p:ph idx="13" type="pic"/>
          </p:nvPr>
        </p:nvSpPr>
        <p:spPr>
          <a:xfrm>
            <a:off x="6327753" y="898626"/>
            <a:ext cx="1313316" cy="1313315"/>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Title Slide">
  <p:cSld name="39_Title Slide">
    <p:spTree>
      <p:nvGrpSpPr>
        <p:cNvPr id="143" name="Shape 143"/>
        <p:cNvGrpSpPr/>
        <p:nvPr/>
      </p:nvGrpSpPr>
      <p:grpSpPr>
        <a:xfrm>
          <a:off x="0" y="0"/>
          <a:ext cx="0" cy="0"/>
          <a:chOff x="0" y="0"/>
          <a:chExt cx="0" cy="0"/>
        </a:xfrm>
      </p:grpSpPr>
      <p:sp>
        <p:nvSpPr>
          <p:cNvPr id="144" name="Google Shape;144;p170"/>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5" name="Google Shape;145;p170"/>
          <p:cNvSpPr/>
          <p:nvPr>
            <p:ph idx="2" type="pic"/>
          </p:nvPr>
        </p:nvSpPr>
        <p:spPr>
          <a:xfrm>
            <a:off x="1967908" y="2078665"/>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p170"/>
          <p:cNvSpPr/>
          <p:nvPr>
            <p:ph idx="3" type="pic"/>
          </p:nvPr>
        </p:nvSpPr>
        <p:spPr>
          <a:xfrm>
            <a:off x="3697692" y="2078665"/>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Google Shape;147;p170"/>
          <p:cNvSpPr/>
          <p:nvPr>
            <p:ph idx="4" type="pic"/>
          </p:nvPr>
        </p:nvSpPr>
        <p:spPr>
          <a:xfrm>
            <a:off x="5427477" y="2078665"/>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170"/>
          <p:cNvSpPr/>
          <p:nvPr>
            <p:ph idx="5" type="pic"/>
          </p:nvPr>
        </p:nvSpPr>
        <p:spPr>
          <a:xfrm>
            <a:off x="7157262" y="2078665"/>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 name="Google Shape;149;p170"/>
          <p:cNvSpPr/>
          <p:nvPr>
            <p:ph idx="6" type="pic"/>
          </p:nvPr>
        </p:nvSpPr>
        <p:spPr>
          <a:xfrm>
            <a:off x="8887046" y="2078665"/>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p170"/>
          <p:cNvSpPr/>
          <p:nvPr>
            <p:ph idx="7" type="pic"/>
          </p:nvPr>
        </p:nvSpPr>
        <p:spPr>
          <a:xfrm>
            <a:off x="1967908" y="4183911"/>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 name="Google Shape;151;p170"/>
          <p:cNvSpPr/>
          <p:nvPr>
            <p:ph idx="8" type="pic"/>
          </p:nvPr>
        </p:nvSpPr>
        <p:spPr>
          <a:xfrm>
            <a:off x="3697692" y="4183911"/>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170"/>
          <p:cNvSpPr/>
          <p:nvPr>
            <p:ph idx="9" type="pic"/>
          </p:nvPr>
        </p:nvSpPr>
        <p:spPr>
          <a:xfrm>
            <a:off x="5427477" y="4183911"/>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 name="Google Shape;153;p170"/>
          <p:cNvSpPr/>
          <p:nvPr>
            <p:ph idx="13" type="pic"/>
          </p:nvPr>
        </p:nvSpPr>
        <p:spPr>
          <a:xfrm>
            <a:off x="7157262" y="4183911"/>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 name="Google Shape;154;p170"/>
          <p:cNvSpPr/>
          <p:nvPr>
            <p:ph idx="14" type="pic"/>
          </p:nvPr>
        </p:nvSpPr>
        <p:spPr>
          <a:xfrm>
            <a:off x="8887046" y="4183911"/>
            <a:ext cx="1350335" cy="1350335"/>
          </a:xfrm>
          <a:prstGeom prst="ellipse">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Title Slide">
  <p:cSld name="42_Title Slide">
    <p:spTree>
      <p:nvGrpSpPr>
        <p:cNvPr id="155" name="Shape 155"/>
        <p:cNvGrpSpPr/>
        <p:nvPr/>
      </p:nvGrpSpPr>
      <p:grpSpPr>
        <a:xfrm>
          <a:off x="0" y="0"/>
          <a:ext cx="0" cy="0"/>
          <a:chOff x="0" y="0"/>
          <a:chExt cx="0" cy="0"/>
        </a:xfrm>
      </p:grpSpPr>
      <p:sp>
        <p:nvSpPr>
          <p:cNvPr id="156" name="Google Shape;156;p171"/>
          <p:cNvSpPr/>
          <p:nvPr>
            <p:ph idx="2" type="pic"/>
          </p:nvPr>
        </p:nvSpPr>
        <p:spPr>
          <a:xfrm>
            <a:off x="981855" y="-7496"/>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Google Shape;157;p171"/>
          <p:cNvSpPr/>
          <p:nvPr>
            <p:ph idx="3" type="pic"/>
          </p:nvPr>
        </p:nvSpPr>
        <p:spPr>
          <a:xfrm>
            <a:off x="981855" y="1828799"/>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p171"/>
          <p:cNvSpPr/>
          <p:nvPr>
            <p:ph idx="4" type="pic"/>
          </p:nvPr>
        </p:nvSpPr>
        <p:spPr>
          <a:xfrm>
            <a:off x="3026661" y="-7496"/>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 name="Google Shape;159;p171"/>
          <p:cNvSpPr/>
          <p:nvPr>
            <p:ph idx="5" type="pic"/>
          </p:nvPr>
        </p:nvSpPr>
        <p:spPr>
          <a:xfrm>
            <a:off x="3026661" y="1828799"/>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 name="Google Shape;160;p171"/>
          <p:cNvSpPr/>
          <p:nvPr>
            <p:ph idx="6" type="pic"/>
          </p:nvPr>
        </p:nvSpPr>
        <p:spPr>
          <a:xfrm>
            <a:off x="5071466" y="-7496"/>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 name="Google Shape;161;p171"/>
          <p:cNvSpPr/>
          <p:nvPr>
            <p:ph idx="7" type="pic"/>
          </p:nvPr>
        </p:nvSpPr>
        <p:spPr>
          <a:xfrm>
            <a:off x="5071466" y="1828799"/>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 name="Google Shape;162;p171"/>
          <p:cNvSpPr/>
          <p:nvPr>
            <p:ph idx="8" type="pic"/>
          </p:nvPr>
        </p:nvSpPr>
        <p:spPr>
          <a:xfrm>
            <a:off x="7116271" y="-7496"/>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 name="Google Shape;163;p171"/>
          <p:cNvSpPr/>
          <p:nvPr>
            <p:ph idx="9" type="pic"/>
          </p:nvPr>
        </p:nvSpPr>
        <p:spPr>
          <a:xfrm>
            <a:off x="7116271" y="1828799"/>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171"/>
          <p:cNvSpPr/>
          <p:nvPr>
            <p:ph idx="13" type="pic"/>
          </p:nvPr>
        </p:nvSpPr>
        <p:spPr>
          <a:xfrm>
            <a:off x="9161075" y="-7496"/>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171"/>
          <p:cNvSpPr/>
          <p:nvPr>
            <p:ph idx="14" type="pic"/>
          </p:nvPr>
        </p:nvSpPr>
        <p:spPr>
          <a:xfrm>
            <a:off x="9161075" y="1828799"/>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6" name="Google Shape;166;p171"/>
          <p:cNvSpPr/>
          <p:nvPr>
            <p:ph idx="15" type="pic"/>
          </p:nvPr>
        </p:nvSpPr>
        <p:spPr>
          <a:xfrm>
            <a:off x="11205883" y="-7496"/>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171"/>
          <p:cNvSpPr/>
          <p:nvPr>
            <p:ph idx="16" type="pic"/>
          </p:nvPr>
        </p:nvSpPr>
        <p:spPr>
          <a:xfrm>
            <a:off x="11205883" y="1828799"/>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8" name="Google Shape;168;p171"/>
          <p:cNvSpPr/>
          <p:nvPr>
            <p:ph idx="17" type="pic"/>
          </p:nvPr>
        </p:nvSpPr>
        <p:spPr>
          <a:xfrm>
            <a:off x="-1062952" y="-7496"/>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p171"/>
          <p:cNvSpPr/>
          <p:nvPr>
            <p:ph idx="18" type="pic"/>
          </p:nvPr>
        </p:nvSpPr>
        <p:spPr>
          <a:xfrm>
            <a:off x="-1062952" y="1828799"/>
            <a:ext cx="2044805" cy="1836295"/>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0" name="Google Shape;170;p171"/>
          <p:cNvSpPr/>
          <p:nvPr/>
        </p:nvSpPr>
        <p:spPr>
          <a:xfrm>
            <a:off x="0" y="3665093"/>
            <a:ext cx="12192000" cy="319290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p:cSld name="17_Title Slide">
    <p:spTree>
      <p:nvGrpSpPr>
        <p:cNvPr id="171" name="Shape 171"/>
        <p:cNvGrpSpPr/>
        <p:nvPr/>
      </p:nvGrpSpPr>
      <p:grpSpPr>
        <a:xfrm>
          <a:off x="0" y="0"/>
          <a:ext cx="0" cy="0"/>
          <a:chOff x="0" y="0"/>
          <a:chExt cx="0" cy="0"/>
        </a:xfrm>
      </p:grpSpPr>
      <p:sp>
        <p:nvSpPr>
          <p:cNvPr id="172" name="Google Shape;172;p172"/>
          <p:cNvSpPr/>
          <p:nvPr>
            <p:ph idx="2" type="pic"/>
          </p:nvPr>
        </p:nvSpPr>
        <p:spPr>
          <a:xfrm>
            <a:off x="2666997" y="-1397285"/>
            <a:ext cx="3429003" cy="3429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3" name="Google Shape;173;p172"/>
          <p:cNvSpPr/>
          <p:nvPr>
            <p:ph idx="3" type="pic"/>
          </p:nvPr>
        </p:nvSpPr>
        <p:spPr>
          <a:xfrm>
            <a:off x="2492336" y="4643919"/>
            <a:ext cx="3429003" cy="3429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4" name="Google Shape;174;p172"/>
          <p:cNvSpPr/>
          <p:nvPr>
            <p:ph idx="4" type="pic"/>
          </p:nvPr>
        </p:nvSpPr>
        <p:spPr>
          <a:xfrm>
            <a:off x="1166969" y="4330199"/>
            <a:ext cx="1658423" cy="16584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5" name="Google Shape;175;p172"/>
          <p:cNvSpPr/>
          <p:nvPr>
            <p:ph idx="5" type="pic"/>
          </p:nvPr>
        </p:nvSpPr>
        <p:spPr>
          <a:xfrm>
            <a:off x="1228614" y="659614"/>
            <a:ext cx="1658423" cy="16584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Slide">
  <p:cSld name="41_Title Slide">
    <p:spTree>
      <p:nvGrpSpPr>
        <p:cNvPr id="18" name="Shape 18"/>
        <p:cNvGrpSpPr/>
        <p:nvPr/>
      </p:nvGrpSpPr>
      <p:grpSpPr>
        <a:xfrm>
          <a:off x="0" y="0"/>
          <a:ext cx="0" cy="0"/>
          <a:chOff x="0" y="0"/>
          <a:chExt cx="0" cy="0"/>
        </a:xfrm>
      </p:grpSpPr>
      <p:sp>
        <p:nvSpPr>
          <p:cNvPr id="19" name="Google Shape;19;p138"/>
          <p:cNvSpPr/>
          <p:nvPr>
            <p:ph idx="2" type="pic"/>
          </p:nvPr>
        </p:nvSpPr>
        <p:spPr>
          <a:xfrm>
            <a:off x="6096000" y="1569308"/>
            <a:ext cx="2954295" cy="371938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Slide">
  <p:cSld name="13_Title Slide">
    <p:spTree>
      <p:nvGrpSpPr>
        <p:cNvPr id="176" name="Shape 176"/>
        <p:cNvGrpSpPr/>
        <p:nvPr/>
      </p:nvGrpSpPr>
      <p:grpSpPr>
        <a:xfrm>
          <a:off x="0" y="0"/>
          <a:ext cx="0" cy="0"/>
          <a:chOff x="0" y="0"/>
          <a:chExt cx="0" cy="0"/>
        </a:xfrm>
      </p:grpSpPr>
      <p:sp>
        <p:nvSpPr>
          <p:cNvPr id="177" name="Google Shape;177;p173"/>
          <p:cNvSpPr/>
          <p:nvPr>
            <p:ph idx="2" type="pic"/>
          </p:nvPr>
        </p:nvSpPr>
        <p:spPr>
          <a:xfrm>
            <a:off x="1325281" y="-1"/>
            <a:ext cx="5195129" cy="4674887"/>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Slide" showMasterSp="0">
  <p:cSld name="20_Title Slide">
    <p:spTree>
      <p:nvGrpSpPr>
        <p:cNvPr id="178" name="Shape 178"/>
        <p:cNvGrpSpPr/>
        <p:nvPr/>
      </p:nvGrpSpPr>
      <p:grpSpPr>
        <a:xfrm>
          <a:off x="0" y="0"/>
          <a:ext cx="0" cy="0"/>
          <a:chOff x="0" y="0"/>
          <a:chExt cx="0" cy="0"/>
        </a:xfrm>
      </p:grpSpPr>
      <p:sp>
        <p:nvSpPr>
          <p:cNvPr id="179" name="Google Shape;179;p174"/>
          <p:cNvSpPr/>
          <p:nvPr>
            <p:ph idx="2" type="pic"/>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0" name="Google Shape;180;p174"/>
          <p:cNvSpPr/>
          <p:nvPr>
            <p:ph idx="3" type="pic"/>
          </p:nvPr>
        </p:nvSpPr>
        <p:spPr>
          <a:xfrm>
            <a:off x="4889157" y="2122885"/>
            <a:ext cx="2413686" cy="261223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Slide">
  <p:cSld name="32_Title Slide">
    <p:spTree>
      <p:nvGrpSpPr>
        <p:cNvPr id="181" name="Shape 181"/>
        <p:cNvGrpSpPr/>
        <p:nvPr/>
      </p:nvGrpSpPr>
      <p:grpSpPr>
        <a:xfrm>
          <a:off x="0" y="0"/>
          <a:ext cx="0" cy="0"/>
          <a:chOff x="0" y="0"/>
          <a:chExt cx="0" cy="0"/>
        </a:xfrm>
      </p:grpSpPr>
      <p:sp>
        <p:nvSpPr>
          <p:cNvPr id="182" name="Google Shape;182;p175"/>
          <p:cNvSpPr/>
          <p:nvPr>
            <p:ph idx="2" type="pic"/>
          </p:nvPr>
        </p:nvSpPr>
        <p:spPr>
          <a:xfrm>
            <a:off x="1790700" y="1427355"/>
            <a:ext cx="3963476" cy="4289503"/>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Title Slide">
  <p:cSld name="34_Title Slide">
    <p:spTree>
      <p:nvGrpSpPr>
        <p:cNvPr id="183" name="Shape 183"/>
        <p:cNvGrpSpPr/>
        <p:nvPr/>
      </p:nvGrpSpPr>
      <p:grpSpPr>
        <a:xfrm>
          <a:off x="0" y="0"/>
          <a:ext cx="0" cy="0"/>
          <a:chOff x="0" y="0"/>
          <a:chExt cx="0" cy="0"/>
        </a:xfrm>
      </p:grpSpPr>
      <p:sp>
        <p:nvSpPr>
          <p:cNvPr id="184" name="Google Shape;184;p176"/>
          <p:cNvSpPr/>
          <p:nvPr>
            <p:ph idx="2" type="pic"/>
          </p:nvPr>
        </p:nvSpPr>
        <p:spPr>
          <a:xfrm>
            <a:off x="6135624" y="685800"/>
            <a:ext cx="4265677" cy="269748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176"/>
          <p:cNvSpPr/>
          <p:nvPr>
            <p:ph idx="3" type="pic"/>
          </p:nvPr>
        </p:nvSpPr>
        <p:spPr>
          <a:xfrm>
            <a:off x="6135624" y="3474720"/>
            <a:ext cx="4265677" cy="269748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176"/>
          <p:cNvSpPr/>
          <p:nvPr>
            <p:ph idx="4" type="pic"/>
          </p:nvPr>
        </p:nvSpPr>
        <p:spPr>
          <a:xfrm>
            <a:off x="1790700" y="685800"/>
            <a:ext cx="4265677" cy="269748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7" name="Google Shape;187;p176"/>
          <p:cNvSpPr/>
          <p:nvPr>
            <p:ph idx="5" type="pic"/>
          </p:nvPr>
        </p:nvSpPr>
        <p:spPr>
          <a:xfrm>
            <a:off x="1790700" y="3474720"/>
            <a:ext cx="4265677" cy="269748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_Title Slide">
  <p:cSld name="64_Title Slide">
    <p:spTree>
      <p:nvGrpSpPr>
        <p:cNvPr id="188" name="Shape 188"/>
        <p:cNvGrpSpPr/>
        <p:nvPr/>
      </p:nvGrpSpPr>
      <p:grpSpPr>
        <a:xfrm>
          <a:off x="0" y="0"/>
          <a:ext cx="0" cy="0"/>
          <a:chOff x="0" y="0"/>
          <a:chExt cx="0" cy="0"/>
        </a:xfrm>
      </p:grpSpPr>
      <p:sp>
        <p:nvSpPr>
          <p:cNvPr id="189" name="Google Shape;189;p177"/>
          <p:cNvSpPr/>
          <p:nvPr>
            <p:ph idx="2" type="pic"/>
          </p:nvPr>
        </p:nvSpPr>
        <p:spPr>
          <a:xfrm>
            <a:off x="5391665" y="694448"/>
            <a:ext cx="2108886" cy="2391651"/>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0" name="Google Shape;190;p177"/>
          <p:cNvSpPr/>
          <p:nvPr>
            <p:ph idx="3" type="pic"/>
          </p:nvPr>
        </p:nvSpPr>
        <p:spPr>
          <a:xfrm>
            <a:off x="8292414" y="3086100"/>
            <a:ext cx="2108886" cy="30861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Title Slide">
  <p:cSld name="65_Title Slide">
    <p:spTree>
      <p:nvGrpSpPr>
        <p:cNvPr id="191" name="Shape 191"/>
        <p:cNvGrpSpPr/>
        <p:nvPr/>
      </p:nvGrpSpPr>
      <p:grpSpPr>
        <a:xfrm>
          <a:off x="0" y="0"/>
          <a:ext cx="0" cy="0"/>
          <a:chOff x="0" y="0"/>
          <a:chExt cx="0" cy="0"/>
        </a:xfrm>
      </p:grpSpPr>
      <p:sp>
        <p:nvSpPr>
          <p:cNvPr id="192" name="Google Shape;192;p178"/>
          <p:cNvSpPr/>
          <p:nvPr>
            <p:ph idx="2" type="pic"/>
          </p:nvPr>
        </p:nvSpPr>
        <p:spPr>
          <a:xfrm>
            <a:off x="8292414" y="3086100"/>
            <a:ext cx="2108886" cy="30861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3" name="Google Shape;193;p178"/>
          <p:cNvSpPr/>
          <p:nvPr>
            <p:ph idx="3" type="pic"/>
          </p:nvPr>
        </p:nvSpPr>
        <p:spPr>
          <a:xfrm>
            <a:off x="5041557" y="685800"/>
            <a:ext cx="2108886" cy="30861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4" name="Google Shape;194;p178"/>
          <p:cNvSpPr/>
          <p:nvPr>
            <p:ph idx="4" type="pic"/>
          </p:nvPr>
        </p:nvSpPr>
        <p:spPr>
          <a:xfrm>
            <a:off x="1790700" y="3086100"/>
            <a:ext cx="2108886" cy="30861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_Title Slide">
  <p:cSld name="66_Title Slide">
    <p:spTree>
      <p:nvGrpSpPr>
        <p:cNvPr id="195" name="Shape 195"/>
        <p:cNvGrpSpPr/>
        <p:nvPr/>
      </p:nvGrpSpPr>
      <p:grpSpPr>
        <a:xfrm>
          <a:off x="0" y="0"/>
          <a:ext cx="0" cy="0"/>
          <a:chOff x="0" y="0"/>
          <a:chExt cx="0" cy="0"/>
        </a:xfrm>
      </p:grpSpPr>
      <p:sp>
        <p:nvSpPr>
          <p:cNvPr id="196" name="Google Shape;196;p179"/>
          <p:cNvSpPr/>
          <p:nvPr>
            <p:ph idx="2" type="pic"/>
          </p:nvPr>
        </p:nvSpPr>
        <p:spPr>
          <a:xfrm>
            <a:off x="1790699" y="3429000"/>
            <a:ext cx="2865738" cy="27432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7" name="Google Shape;197;p179"/>
          <p:cNvSpPr/>
          <p:nvPr>
            <p:ph idx="3" type="pic"/>
          </p:nvPr>
        </p:nvSpPr>
        <p:spPr>
          <a:xfrm>
            <a:off x="4663131" y="685800"/>
            <a:ext cx="2865738" cy="27432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8" name="Google Shape;198;p179"/>
          <p:cNvSpPr/>
          <p:nvPr>
            <p:ph idx="4" type="pic"/>
          </p:nvPr>
        </p:nvSpPr>
        <p:spPr>
          <a:xfrm>
            <a:off x="7528869" y="3429000"/>
            <a:ext cx="2865738" cy="27432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Title Slide">
  <p:cSld name="35_Title Slide">
    <p:spTree>
      <p:nvGrpSpPr>
        <p:cNvPr id="199" name="Shape 199"/>
        <p:cNvGrpSpPr/>
        <p:nvPr/>
      </p:nvGrpSpPr>
      <p:grpSpPr>
        <a:xfrm>
          <a:off x="0" y="0"/>
          <a:ext cx="0" cy="0"/>
          <a:chOff x="0" y="0"/>
          <a:chExt cx="0" cy="0"/>
        </a:xfrm>
      </p:grpSpPr>
      <p:sp>
        <p:nvSpPr>
          <p:cNvPr id="200" name="Google Shape;200;p180"/>
          <p:cNvSpPr/>
          <p:nvPr>
            <p:ph idx="2" type="pic"/>
          </p:nvPr>
        </p:nvSpPr>
        <p:spPr>
          <a:xfrm>
            <a:off x="1790700" y="2866768"/>
            <a:ext cx="8610600" cy="112446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Title Slide" showMasterSp="0">
  <p:cSld name="38_Title Slide">
    <p:spTree>
      <p:nvGrpSpPr>
        <p:cNvPr id="201" name="Shape 201"/>
        <p:cNvGrpSpPr/>
        <p:nvPr/>
      </p:nvGrpSpPr>
      <p:grpSpPr>
        <a:xfrm>
          <a:off x="0" y="0"/>
          <a:ext cx="0" cy="0"/>
          <a:chOff x="0" y="0"/>
          <a:chExt cx="0" cy="0"/>
        </a:xfrm>
      </p:grpSpPr>
      <p:sp>
        <p:nvSpPr>
          <p:cNvPr id="202" name="Google Shape;202;p181"/>
          <p:cNvSpPr/>
          <p:nvPr>
            <p:ph idx="2" type="pic"/>
          </p:nvPr>
        </p:nvSpPr>
        <p:spPr>
          <a:xfrm>
            <a:off x="2993546" y="762000"/>
            <a:ext cx="1627058" cy="1627057"/>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3" name="Google Shape;203;p181"/>
          <p:cNvSpPr/>
          <p:nvPr>
            <p:ph idx="3" type="pic"/>
          </p:nvPr>
        </p:nvSpPr>
        <p:spPr>
          <a:xfrm>
            <a:off x="-1410814" y="0"/>
            <a:ext cx="2821627" cy="2821625"/>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4" name="Google Shape;204;p181"/>
          <p:cNvSpPr/>
          <p:nvPr>
            <p:ph idx="4" type="pic"/>
          </p:nvPr>
        </p:nvSpPr>
        <p:spPr>
          <a:xfrm>
            <a:off x="7743460" y="-1410813"/>
            <a:ext cx="2821627" cy="2821625"/>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5" name="Google Shape;205;p181"/>
          <p:cNvSpPr/>
          <p:nvPr>
            <p:ph idx="5" type="pic"/>
          </p:nvPr>
        </p:nvSpPr>
        <p:spPr>
          <a:xfrm>
            <a:off x="10711065" y="3784102"/>
            <a:ext cx="2821627" cy="2821625"/>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6" name="Google Shape;206;p181"/>
          <p:cNvSpPr/>
          <p:nvPr>
            <p:ph idx="6" type="pic"/>
          </p:nvPr>
        </p:nvSpPr>
        <p:spPr>
          <a:xfrm>
            <a:off x="2038326" y="4613098"/>
            <a:ext cx="1304263" cy="130426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7" name="Google Shape;207;p181"/>
          <p:cNvSpPr/>
          <p:nvPr>
            <p:ph idx="7" type="pic"/>
          </p:nvPr>
        </p:nvSpPr>
        <p:spPr>
          <a:xfrm>
            <a:off x="8901464" y="4052142"/>
            <a:ext cx="1304263" cy="130426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8" name="Google Shape;208;p181"/>
          <p:cNvSpPr/>
          <p:nvPr>
            <p:ph idx="8" type="pic"/>
          </p:nvPr>
        </p:nvSpPr>
        <p:spPr>
          <a:xfrm>
            <a:off x="10711065" y="1410812"/>
            <a:ext cx="1304263" cy="130426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p181"/>
          <p:cNvSpPr/>
          <p:nvPr>
            <p:ph idx="9" type="pic"/>
          </p:nvPr>
        </p:nvSpPr>
        <p:spPr>
          <a:xfrm>
            <a:off x="5221817" y="193433"/>
            <a:ext cx="5043285" cy="5043281"/>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Title Slide">
  <p:cSld name="45_Title Slide">
    <p:spTree>
      <p:nvGrpSpPr>
        <p:cNvPr id="210" name="Shape 210"/>
        <p:cNvGrpSpPr/>
        <p:nvPr/>
      </p:nvGrpSpPr>
      <p:grpSpPr>
        <a:xfrm>
          <a:off x="0" y="0"/>
          <a:ext cx="0" cy="0"/>
          <a:chOff x="0" y="0"/>
          <a:chExt cx="0" cy="0"/>
        </a:xfrm>
      </p:grpSpPr>
      <p:sp>
        <p:nvSpPr>
          <p:cNvPr id="211" name="Google Shape;211;p182"/>
          <p:cNvSpPr/>
          <p:nvPr>
            <p:ph idx="2" type="pic"/>
          </p:nvPr>
        </p:nvSpPr>
        <p:spPr>
          <a:xfrm>
            <a:off x="5022273" y="2266951"/>
            <a:ext cx="2147454" cy="232409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20" name="Shape 20"/>
        <p:cNvGrpSpPr/>
        <p:nvPr/>
      </p:nvGrpSpPr>
      <p:grpSpPr>
        <a:xfrm>
          <a:off x="0" y="0"/>
          <a:ext cx="0" cy="0"/>
          <a:chOff x="0" y="0"/>
          <a:chExt cx="0" cy="0"/>
        </a:xfrm>
      </p:grpSpPr>
      <p:sp>
        <p:nvSpPr>
          <p:cNvPr id="21" name="Google Shape;21;p139"/>
          <p:cNvSpPr/>
          <p:nvPr>
            <p:ph idx="2" type="pic"/>
          </p:nvPr>
        </p:nvSpPr>
        <p:spPr>
          <a:xfrm>
            <a:off x="3664794" y="0"/>
            <a:ext cx="8527206" cy="6858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Title Slide">
  <p:cSld name="43_Title Slide">
    <p:spTree>
      <p:nvGrpSpPr>
        <p:cNvPr id="212" name="Shape 212"/>
        <p:cNvGrpSpPr/>
        <p:nvPr/>
      </p:nvGrpSpPr>
      <p:grpSpPr>
        <a:xfrm>
          <a:off x="0" y="0"/>
          <a:ext cx="0" cy="0"/>
          <a:chOff x="0" y="0"/>
          <a:chExt cx="0" cy="0"/>
        </a:xfrm>
      </p:grpSpPr>
      <p:sp>
        <p:nvSpPr>
          <p:cNvPr id="213" name="Google Shape;213;p183"/>
          <p:cNvSpPr/>
          <p:nvPr>
            <p:ph idx="2" type="pic"/>
          </p:nvPr>
        </p:nvSpPr>
        <p:spPr>
          <a:xfrm>
            <a:off x="5448300" y="762000"/>
            <a:ext cx="1295400" cy="1401956"/>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183"/>
          <p:cNvSpPr/>
          <p:nvPr>
            <p:ph idx="3" type="pic"/>
          </p:nvPr>
        </p:nvSpPr>
        <p:spPr>
          <a:xfrm>
            <a:off x="5448300" y="2728022"/>
            <a:ext cx="1295400" cy="1401956"/>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5" name="Google Shape;215;p183"/>
          <p:cNvSpPr/>
          <p:nvPr>
            <p:ph idx="4" type="pic"/>
          </p:nvPr>
        </p:nvSpPr>
        <p:spPr>
          <a:xfrm>
            <a:off x="5448300" y="4694044"/>
            <a:ext cx="1295400" cy="1401956"/>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Title Slide">
  <p:cSld name="44_Title Slide">
    <p:spTree>
      <p:nvGrpSpPr>
        <p:cNvPr id="216" name="Shape 216"/>
        <p:cNvGrpSpPr/>
        <p:nvPr/>
      </p:nvGrpSpPr>
      <p:grpSpPr>
        <a:xfrm>
          <a:off x="0" y="0"/>
          <a:ext cx="0" cy="0"/>
          <a:chOff x="0" y="0"/>
          <a:chExt cx="0" cy="0"/>
        </a:xfrm>
      </p:grpSpPr>
      <p:sp>
        <p:nvSpPr>
          <p:cNvPr id="217" name="Google Shape;217;p184"/>
          <p:cNvSpPr/>
          <p:nvPr>
            <p:ph idx="2" type="pic"/>
          </p:nvPr>
        </p:nvSpPr>
        <p:spPr>
          <a:xfrm>
            <a:off x="5448300" y="762000"/>
            <a:ext cx="1295400" cy="1401956"/>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8" name="Google Shape;218;p184"/>
          <p:cNvSpPr/>
          <p:nvPr>
            <p:ph idx="3" type="pic"/>
          </p:nvPr>
        </p:nvSpPr>
        <p:spPr>
          <a:xfrm>
            <a:off x="5022273" y="2734542"/>
            <a:ext cx="2147454" cy="232409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Title Slide">
  <p:cSld name="46_Title Slide">
    <p:spTree>
      <p:nvGrpSpPr>
        <p:cNvPr id="219" name="Shape 219"/>
        <p:cNvGrpSpPr/>
        <p:nvPr/>
      </p:nvGrpSpPr>
      <p:grpSpPr>
        <a:xfrm>
          <a:off x="0" y="0"/>
          <a:ext cx="0" cy="0"/>
          <a:chOff x="0" y="0"/>
          <a:chExt cx="0" cy="0"/>
        </a:xfrm>
      </p:grpSpPr>
      <p:sp>
        <p:nvSpPr>
          <p:cNvPr id="220" name="Google Shape;220;p185"/>
          <p:cNvSpPr/>
          <p:nvPr>
            <p:ph idx="2" type="pic"/>
          </p:nvPr>
        </p:nvSpPr>
        <p:spPr>
          <a:xfrm>
            <a:off x="4767049" y="1415144"/>
            <a:ext cx="2657902" cy="26579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_Title Slide">
  <p:cSld name="50_Title Slide">
    <p:spTree>
      <p:nvGrpSpPr>
        <p:cNvPr id="221" name="Shape 221"/>
        <p:cNvGrpSpPr/>
        <p:nvPr/>
      </p:nvGrpSpPr>
      <p:grpSpPr>
        <a:xfrm>
          <a:off x="0" y="0"/>
          <a:ext cx="0" cy="0"/>
          <a:chOff x="0" y="0"/>
          <a:chExt cx="0" cy="0"/>
        </a:xfrm>
      </p:grpSpPr>
      <p:sp>
        <p:nvSpPr>
          <p:cNvPr id="222" name="Google Shape;222;p186"/>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23" name="Google Shape;223;p186"/>
          <p:cNvPicPr preferRelativeResize="0"/>
          <p:nvPr/>
        </p:nvPicPr>
        <p:blipFill rotWithShape="1">
          <a:blip r:embed="rId2">
            <a:alphaModFix/>
          </a:blip>
          <a:srcRect b="0" l="0" r="0" t="0"/>
          <a:stretch/>
        </p:blipFill>
        <p:spPr>
          <a:xfrm>
            <a:off x="4682146" y="3626068"/>
            <a:ext cx="2827708" cy="5764926"/>
          </a:xfrm>
          <a:prstGeom prst="rect">
            <a:avLst/>
          </a:prstGeom>
          <a:noFill/>
          <a:ln>
            <a:noFill/>
          </a:ln>
        </p:spPr>
      </p:pic>
      <p:sp>
        <p:nvSpPr>
          <p:cNvPr id="224" name="Google Shape;224;p186"/>
          <p:cNvSpPr/>
          <p:nvPr>
            <p:ph idx="2" type="pic"/>
          </p:nvPr>
        </p:nvSpPr>
        <p:spPr>
          <a:xfrm>
            <a:off x="4867207" y="4357948"/>
            <a:ext cx="2452498" cy="4335609"/>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_Title Slide">
  <p:cSld name="51_Title Slide">
    <p:spTree>
      <p:nvGrpSpPr>
        <p:cNvPr id="225" name="Shape 225"/>
        <p:cNvGrpSpPr/>
        <p:nvPr/>
      </p:nvGrpSpPr>
      <p:grpSpPr>
        <a:xfrm>
          <a:off x="0" y="0"/>
          <a:ext cx="0" cy="0"/>
          <a:chOff x="0" y="0"/>
          <a:chExt cx="0" cy="0"/>
        </a:xfrm>
      </p:grpSpPr>
      <p:sp>
        <p:nvSpPr>
          <p:cNvPr id="226" name="Google Shape;226;p187"/>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7" name="Google Shape;227;p187"/>
          <p:cNvSpPr/>
          <p:nvPr>
            <p:ph idx="2" type="pic"/>
          </p:nvPr>
        </p:nvSpPr>
        <p:spPr>
          <a:xfrm>
            <a:off x="7156610" y="2618414"/>
            <a:ext cx="1538402" cy="2730998"/>
          </a:xfrm>
          <a:prstGeom prst="roundRect">
            <a:avLst>
              <a:gd fmla="val 0" name="adj"/>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8" name="Google Shape;228;p187"/>
          <p:cNvSpPr/>
          <p:nvPr>
            <p:ph idx="3" type="pic"/>
          </p:nvPr>
        </p:nvSpPr>
        <p:spPr>
          <a:xfrm>
            <a:off x="3496986" y="2618414"/>
            <a:ext cx="1538402" cy="2730998"/>
          </a:xfrm>
          <a:prstGeom prst="roundRect">
            <a:avLst>
              <a:gd fmla="val 0" name="adj"/>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9" name="Google Shape;229;p187"/>
          <p:cNvSpPr/>
          <p:nvPr>
            <p:ph idx="4" type="pic"/>
          </p:nvPr>
        </p:nvSpPr>
        <p:spPr>
          <a:xfrm>
            <a:off x="1790700" y="2618414"/>
            <a:ext cx="1538402" cy="2730998"/>
          </a:xfrm>
          <a:prstGeom prst="roundRect">
            <a:avLst>
              <a:gd fmla="val 0" name="adj"/>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0" name="Google Shape;230;p187"/>
          <p:cNvSpPr/>
          <p:nvPr>
            <p:ph idx="5" type="pic"/>
          </p:nvPr>
        </p:nvSpPr>
        <p:spPr>
          <a:xfrm>
            <a:off x="8862898" y="2618414"/>
            <a:ext cx="1538402" cy="2730998"/>
          </a:xfrm>
          <a:prstGeom prst="roundRect">
            <a:avLst>
              <a:gd fmla="val 0" name="adj"/>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31" name="Google Shape;231;p187"/>
          <p:cNvPicPr preferRelativeResize="0"/>
          <p:nvPr/>
        </p:nvPicPr>
        <p:blipFill rotWithShape="1">
          <a:blip r:embed="rId2">
            <a:alphaModFix/>
          </a:blip>
          <a:srcRect b="0" l="0" r="0" t="0"/>
          <a:stretch/>
        </p:blipFill>
        <p:spPr>
          <a:xfrm>
            <a:off x="5206875" y="2160820"/>
            <a:ext cx="1781850" cy="3632707"/>
          </a:xfrm>
          <a:prstGeom prst="rect">
            <a:avLst/>
          </a:prstGeom>
          <a:noFill/>
          <a:ln>
            <a:noFill/>
          </a:ln>
        </p:spPr>
      </p:pic>
      <p:sp>
        <p:nvSpPr>
          <p:cNvPr id="232" name="Google Shape;232;p187"/>
          <p:cNvSpPr/>
          <p:nvPr>
            <p:ph idx="6" type="pic"/>
          </p:nvPr>
        </p:nvSpPr>
        <p:spPr>
          <a:xfrm>
            <a:off x="5327672" y="2618414"/>
            <a:ext cx="1538402" cy="2730998"/>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100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100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100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Title Slide">
  <p:cSld name="52_Title Slide">
    <p:spTree>
      <p:nvGrpSpPr>
        <p:cNvPr id="233" name="Shape 233"/>
        <p:cNvGrpSpPr/>
        <p:nvPr/>
      </p:nvGrpSpPr>
      <p:grpSpPr>
        <a:xfrm>
          <a:off x="0" y="0"/>
          <a:ext cx="0" cy="0"/>
          <a:chOff x="0" y="0"/>
          <a:chExt cx="0" cy="0"/>
        </a:xfrm>
      </p:grpSpPr>
      <p:sp>
        <p:nvSpPr>
          <p:cNvPr id="234" name="Google Shape;234;p188"/>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35" name="Google Shape;235;p188"/>
          <p:cNvPicPr preferRelativeResize="0"/>
          <p:nvPr/>
        </p:nvPicPr>
        <p:blipFill rotWithShape="1">
          <a:blip r:embed="rId2">
            <a:alphaModFix/>
          </a:blip>
          <a:srcRect b="0" l="0" r="0" t="0"/>
          <a:stretch/>
        </p:blipFill>
        <p:spPr>
          <a:xfrm>
            <a:off x="6173907" y="3536414"/>
            <a:ext cx="2179621" cy="4443652"/>
          </a:xfrm>
          <a:prstGeom prst="rect">
            <a:avLst/>
          </a:prstGeom>
          <a:noFill/>
          <a:ln>
            <a:noFill/>
          </a:ln>
        </p:spPr>
      </p:pic>
      <p:pic>
        <p:nvPicPr>
          <p:cNvPr id="236" name="Google Shape;236;p188"/>
          <p:cNvPicPr preferRelativeResize="0"/>
          <p:nvPr/>
        </p:nvPicPr>
        <p:blipFill rotWithShape="1">
          <a:blip r:embed="rId3">
            <a:alphaModFix/>
          </a:blip>
          <a:srcRect b="0" l="0" r="0" t="0"/>
          <a:stretch/>
        </p:blipFill>
        <p:spPr>
          <a:xfrm>
            <a:off x="3599850" y="3274540"/>
            <a:ext cx="2354068" cy="4679611"/>
          </a:xfrm>
          <a:prstGeom prst="rect">
            <a:avLst/>
          </a:prstGeom>
          <a:noFill/>
          <a:ln>
            <a:noFill/>
          </a:ln>
        </p:spPr>
      </p:pic>
      <p:sp>
        <p:nvSpPr>
          <p:cNvPr id="237" name="Google Shape;237;p188"/>
          <p:cNvSpPr/>
          <p:nvPr>
            <p:ph idx="2" type="pic"/>
          </p:nvPr>
        </p:nvSpPr>
        <p:spPr>
          <a:xfrm>
            <a:off x="6318194" y="4080739"/>
            <a:ext cx="1898127" cy="3362437"/>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8" name="Google Shape;238;p188"/>
          <p:cNvSpPr/>
          <p:nvPr>
            <p:ph idx="3" type="pic"/>
          </p:nvPr>
        </p:nvSpPr>
        <p:spPr>
          <a:xfrm>
            <a:off x="3683638" y="3696393"/>
            <a:ext cx="2189830" cy="3887716"/>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9" name="Google Shape;239;p188"/>
          <p:cNvSpPr/>
          <p:nvPr/>
        </p:nvSpPr>
        <p:spPr>
          <a:xfrm>
            <a:off x="4453989" y="3502568"/>
            <a:ext cx="660400" cy="133927"/>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Title Slide">
  <p:cSld name="53_Title Slide">
    <p:spTree>
      <p:nvGrpSpPr>
        <p:cNvPr id="240" name="Shape 240"/>
        <p:cNvGrpSpPr/>
        <p:nvPr/>
      </p:nvGrpSpPr>
      <p:grpSpPr>
        <a:xfrm>
          <a:off x="0" y="0"/>
          <a:ext cx="0" cy="0"/>
          <a:chOff x="0" y="0"/>
          <a:chExt cx="0" cy="0"/>
        </a:xfrm>
      </p:grpSpPr>
      <p:pic>
        <p:nvPicPr>
          <p:cNvPr id="241" name="Google Shape;241;p189"/>
          <p:cNvPicPr preferRelativeResize="0"/>
          <p:nvPr/>
        </p:nvPicPr>
        <p:blipFill rotWithShape="1">
          <a:blip r:embed="rId2">
            <a:alphaModFix/>
          </a:blip>
          <a:srcRect b="0" l="0" r="0" t="0"/>
          <a:stretch/>
        </p:blipFill>
        <p:spPr>
          <a:xfrm>
            <a:off x="1288342" y="-963827"/>
            <a:ext cx="5339879" cy="9127998"/>
          </a:xfrm>
          <a:prstGeom prst="rect">
            <a:avLst/>
          </a:prstGeom>
          <a:noFill/>
          <a:ln>
            <a:noFill/>
          </a:ln>
        </p:spPr>
      </p:pic>
      <p:pic>
        <p:nvPicPr>
          <p:cNvPr id="242" name="Google Shape;242;p189"/>
          <p:cNvPicPr preferRelativeResize="0"/>
          <p:nvPr/>
        </p:nvPicPr>
        <p:blipFill rotWithShape="1">
          <a:blip r:embed="rId3">
            <a:alphaModFix/>
          </a:blip>
          <a:srcRect b="0" l="0" r="0" t="0"/>
          <a:stretch/>
        </p:blipFill>
        <p:spPr>
          <a:xfrm>
            <a:off x="2971386" y="1512392"/>
            <a:ext cx="1942648" cy="3960529"/>
          </a:xfrm>
          <a:prstGeom prst="rect">
            <a:avLst/>
          </a:prstGeom>
          <a:noFill/>
          <a:ln>
            <a:noFill/>
          </a:ln>
        </p:spPr>
      </p:pic>
      <p:sp>
        <p:nvSpPr>
          <p:cNvPr id="243" name="Google Shape;243;p189"/>
          <p:cNvSpPr/>
          <p:nvPr>
            <p:ph idx="2" type="pic"/>
          </p:nvPr>
        </p:nvSpPr>
        <p:spPr>
          <a:xfrm>
            <a:off x="3069988" y="1999166"/>
            <a:ext cx="1727361" cy="3007952"/>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_Title Slide">
  <p:cSld name="54_Title Slide">
    <p:spTree>
      <p:nvGrpSpPr>
        <p:cNvPr id="244" name="Shape 244"/>
        <p:cNvGrpSpPr/>
        <p:nvPr/>
      </p:nvGrpSpPr>
      <p:grpSpPr>
        <a:xfrm>
          <a:off x="0" y="0"/>
          <a:ext cx="0" cy="0"/>
          <a:chOff x="0" y="0"/>
          <a:chExt cx="0" cy="0"/>
        </a:xfrm>
      </p:grpSpPr>
      <p:sp>
        <p:nvSpPr>
          <p:cNvPr id="245" name="Google Shape;245;p190"/>
          <p:cNvSpPr/>
          <p:nvPr>
            <p:ph idx="2" type="pic"/>
          </p:nvPr>
        </p:nvSpPr>
        <p:spPr>
          <a:xfrm>
            <a:off x="3300984" y="4215384"/>
            <a:ext cx="2093976" cy="3721608"/>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6" name="Google Shape;246;p190"/>
          <p:cNvSpPr/>
          <p:nvPr>
            <p:ph idx="3" type="pic"/>
          </p:nvPr>
        </p:nvSpPr>
        <p:spPr>
          <a:xfrm>
            <a:off x="5112553" y="3076055"/>
            <a:ext cx="2093976" cy="3721608"/>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7" name="Google Shape;247;p190"/>
          <p:cNvSpPr/>
          <p:nvPr>
            <p:ph idx="4" type="pic"/>
          </p:nvPr>
        </p:nvSpPr>
        <p:spPr>
          <a:xfrm>
            <a:off x="8685085" y="820709"/>
            <a:ext cx="2093976" cy="3721608"/>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8" name="Google Shape;248;p190"/>
          <p:cNvSpPr/>
          <p:nvPr>
            <p:ph idx="5" type="pic"/>
          </p:nvPr>
        </p:nvSpPr>
        <p:spPr>
          <a:xfrm>
            <a:off x="10487042" y="-311247"/>
            <a:ext cx="2093976" cy="3721608"/>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49" name="Google Shape;249;p190"/>
          <p:cNvPicPr preferRelativeResize="0"/>
          <p:nvPr/>
        </p:nvPicPr>
        <p:blipFill rotWithShape="1">
          <a:blip r:embed="rId2">
            <a:alphaModFix/>
          </a:blip>
          <a:srcRect b="0" l="0" r="0" t="0"/>
          <a:stretch/>
        </p:blipFill>
        <p:spPr>
          <a:xfrm>
            <a:off x="5344161" y="2213356"/>
            <a:ext cx="5203862" cy="3360312"/>
          </a:xfrm>
          <a:prstGeom prst="rect">
            <a:avLst/>
          </a:prstGeom>
          <a:noFill/>
          <a:ln>
            <a:noFill/>
          </a:ln>
        </p:spPr>
      </p:pic>
      <p:sp>
        <p:nvSpPr>
          <p:cNvPr id="250" name="Google Shape;250;p190"/>
          <p:cNvSpPr/>
          <p:nvPr>
            <p:ph idx="6" type="pic"/>
          </p:nvPr>
        </p:nvSpPr>
        <p:spPr>
          <a:xfrm>
            <a:off x="7016275" y="1791063"/>
            <a:ext cx="1901952" cy="3931920"/>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100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150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par>
                                <p:cTn fill="hold" nodeType="withEffect" presetClass="entr" presetID="10" presetSubtype="0">
                                  <p:stCondLst>
                                    <p:cond delay="200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250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300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Title Slide">
  <p:cSld name="55_Title Slide">
    <p:spTree>
      <p:nvGrpSpPr>
        <p:cNvPr id="251" name="Shape 251"/>
        <p:cNvGrpSpPr/>
        <p:nvPr/>
      </p:nvGrpSpPr>
      <p:grpSpPr>
        <a:xfrm>
          <a:off x="0" y="0"/>
          <a:ext cx="0" cy="0"/>
          <a:chOff x="0" y="0"/>
          <a:chExt cx="0" cy="0"/>
        </a:xfrm>
      </p:grpSpPr>
      <p:pic>
        <p:nvPicPr>
          <p:cNvPr id="252" name="Google Shape;252;p191"/>
          <p:cNvPicPr preferRelativeResize="0"/>
          <p:nvPr/>
        </p:nvPicPr>
        <p:blipFill rotWithShape="1">
          <a:blip r:embed="rId2">
            <a:alphaModFix/>
          </a:blip>
          <a:srcRect b="0" l="0" r="0" t="0"/>
          <a:stretch/>
        </p:blipFill>
        <p:spPr>
          <a:xfrm>
            <a:off x="3993353" y="-677528"/>
            <a:ext cx="2179780" cy="4258277"/>
          </a:xfrm>
          <a:prstGeom prst="rect">
            <a:avLst/>
          </a:prstGeom>
          <a:noFill/>
          <a:ln>
            <a:noFill/>
          </a:ln>
        </p:spPr>
      </p:pic>
      <p:pic>
        <p:nvPicPr>
          <p:cNvPr id="253" name="Google Shape;253;p191"/>
          <p:cNvPicPr preferRelativeResize="0"/>
          <p:nvPr/>
        </p:nvPicPr>
        <p:blipFill rotWithShape="1">
          <a:blip r:embed="rId2">
            <a:alphaModFix/>
          </a:blip>
          <a:srcRect b="0" l="0" r="0" t="0"/>
          <a:stretch/>
        </p:blipFill>
        <p:spPr>
          <a:xfrm>
            <a:off x="6039323" y="1094122"/>
            <a:ext cx="2179780" cy="4258277"/>
          </a:xfrm>
          <a:prstGeom prst="rect">
            <a:avLst/>
          </a:prstGeom>
          <a:noFill/>
          <a:ln>
            <a:noFill/>
          </a:ln>
        </p:spPr>
      </p:pic>
      <p:pic>
        <p:nvPicPr>
          <p:cNvPr id="254" name="Google Shape;254;p191"/>
          <p:cNvPicPr preferRelativeResize="0"/>
          <p:nvPr/>
        </p:nvPicPr>
        <p:blipFill rotWithShape="1">
          <a:blip r:embed="rId2">
            <a:alphaModFix/>
          </a:blip>
          <a:srcRect b="0" l="0" r="0" t="0"/>
          <a:stretch/>
        </p:blipFill>
        <p:spPr>
          <a:xfrm>
            <a:off x="8062977" y="-392322"/>
            <a:ext cx="2179780" cy="4258277"/>
          </a:xfrm>
          <a:prstGeom prst="rect">
            <a:avLst/>
          </a:prstGeom>
          <a:noFill/>
          <a:ln>
            <a:noFill/>
          </a:ln>
        </p:spPr>
      </p:pic>
      <p:sp>
        <p:nvSpPr>
          <p:cNvPr id="255" name="Google Shape;255;p191"/>
          <p:cNvSpPr/>
          <p:nvPr>
            <p:ph idx="2" type="pic"/>
          </p:nvPr>
        </p:nvSpPr>
        <p:spPr>
          <a:xfrm>
            <a:off x="4246988" y="-22859"/>
            <a:ext cx="1659300" cy="2948940"/>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p191"/>
          <p:cNvSpPr/>
          <p:nvPr>
            <p:ph idx="3" type="pic"/>
          </p:nvPr>
        </p:nvSpPr>
        <p:spPr>
          <a:xfrm>
            <a:off x="6299985" y="1748790"/>
            <a:ext cx="1659300" cy="2948940"/>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7" name="Google Shape;257;p191"/>
          <p:cNvSpPr/>
          <p:nvPr>
            <p:ph idx="4" type="pic"/>
          </p:nvPr>
        </p:nvSpPr>
        <p:spPr>
          <a:xfrm>
            <a:off x="8326256" y="262890"/>
            <a:ext cx="1659300" cy="2948940"/>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_Title Slide">
  <p:cSld name="56_Title Slide">
    <p:spTree>
      <p:nvGrpSpPr>
        <p:cNvPr id="258" name="Shape 258"/>
        <p:cNvGrpSpPr/>
        <p:nvPr/>
      </p:nvGrpSpPr>
      <p:grpSpPr>
        <a:xfrm>
          <a:off x="0" y="0"/>
          <a:ext cx="0" cy="0"/>
          <a:chOff x="0" y="0"/>
          <a:chExt cx="0" cy="0"/>
        </a:xfrm>
      </p:grpSpPr>
      <p:pic>
        <p:nvPicPr>
          <p:cNvPr id="259" name="Google Shape;259;p192"/>
          <p:cNvPicPr preferRelativeResize="0"/>
          <p:nvPr/>
        </p:nvPicPr>
        <p:blipFill rotWithShape="1">
          <a:blip r:embed="rId2">
            <a:alphaModFix/>
          </a:blip>
          <a:srcRect b="0" l="0" r="0" t="0"/>
          <a:stretch/>
        </p:blipFill>
        <p:spPr>
          <a:xfrm rot="-5400000">
            <a:off x="9069616" y="628716"/>
            <a:ext cx="4939393" cy="6858000"/>
          </a:xfrm>
          <a:prstGeom prst="rect">
            <a:avLst/>
          </a:prstGeom>
          <a:noFill/>
          <a:ln>
            <a:noFill/>
          </a:ln>
        </p:spPr>
      </p:pic>
      <p:pic>
        <p:nvPicPr>
          <p:cNvPr id="260" name="Google Shape;260;p192"/>
          <p:cNvPicPr preferRelativeResize="0"/>
          <p:nvPr/>
        </p:nvPicPr>
        <p:blipFill rotWithShape="1">
          <a:blip r:embed="rId3">
            <a:alphaModFix/>
          </a:blip>
          <a:srcRect b="0" l="0" r="0" t="0"/>
          <a:stretch/>
        </p:blipFill>
        <p:spPr>
          <a:xfrm>
            <a:off x="5765088" y="2191658"/>
            <a:ext cx="1998958" cy="4075330"/>
          </a:xfrm>
          <a:prstGeom prst="rect">
            <a:avLst/>
          </a:prstGeom>
          <a:noFill/>
          <a:ln>
            <a:noFill/>
          </a:ln>
        </p:spPr>
      </p:pic>
      <p:pic>
        <p:nvPicPr>
          <p:cNvPr id="261" name="Google Shape;261;p192"/>
          <p:cNvPicPr preferRelativeResize="0"/>
          <p:nvPr/>
        </p:nvPicPr>
        <p:blipFill rotWithShape="1">
          <a:blip r:embed="rId4">
            <a:alphaModFix/>
          </a:blip>
          <a:srcRect b="0" l="0" r="0" t="0"/>
          <a:stretch/>
        </p:blipFill>
        <p:spPr>
          <a:xfrm>
            <a:off x="3177619" y="1941731"/>
            <a:ext cx="2175811" cy="4325257"/>
          </a:xfrm>
          <a:prstGeom prst="rect">
            <a:avLst/>
          </a:prstGeom>
          <a:noFill/>
          <a:ln>
            <a:noFill/>
          </a:ln>
        </p:spPr>
      </p:pic>
      <p:pic>
        <p:nvPicPr>
          <p:cNvPr id="262" name="Google Shape;262;p192"/>
          <p:cNvPicPr preferRelativeResize="0"/>
          <p:nvPr/>
        </p:nvPicPr>
        <p:blipFill rotWithShape="1">
          <a:blip r:embed="rId5">
            <a:alphaModFix/>
          </a:blip>
          <a:srcRect b="0" l="0" r="0" t="0"/>
          <a:stretch/>
        </p:blipFill>
        <p:spPr>
          <a:xfrm>
            <a:off x="1587908" y="4040025"/>
            <a:ext cx="1243445" cy="2404317"/>
          </a:xfrm>
          <a:prstGeom prst="rect">
            <a:avLst/>
          </a:prstGeom>
          <a:noFill/>
          <a:ln>
            <a:noFill/>
          </a:ln>
        </p:spPr>
      </p:pic>
      <p:sp>
        <p:nvSpPr>
          <p:cNvPr id="263" name="Google Shape;263;p192"/>
          <p:cNvSpPr/>
          <p:nvPr>
            <p:ph idx="2" type="pic"/>
          </p:nvPr>
        </p:nvSpPr>
        <p:spPr>
          <a:xfrm>
            <a:off x="5894174" y="2693775"/>
            <a:ext cx="1771047" cy="3113308"/>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4" name="Google Shape;264;p192"/>
          <p:cNvSpPr/>
          <p:nvPr>
            <p:ph idx="3" type="pic"/>
          </p:nvPr>
        </p:nvSpPr>
        <p:spPr>
          <a:xfrm>
            <a:off x="3265039" y="2323070"/>
            <a:ext cx="2001318" cy="3574077"/>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5" name="Google Shape;265;p192"/>
          <p:cNvSpPr/>
          <p:nvPr>
            <p:ph idx="4" type="pic"/>
          </p:nvPr>
        </p:nvSpPr>
        <p:spPr>
          <a:xfrm>
            <a:off x="1822122" y="4762702"/>
            <a:ext cx="774384" cy="963299"/>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6" name="Google Shape;266;p192"/>
          <p:cNvSpPr/>
          <p:nvPr>
            <p:ph idx="5" type="pic"/>
          </p:nvPr>
        </p:nvSpPr>
        <p:spPr>
          <a:xfrm>
            <a:off x="8872151" y="2075937"/>
            <a:ext cx="5278351" cy="3965530"/>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7" name="Google Shape;267;p192"/>
          <p:cNvSpPr/>
          <p:nvPr/>
        </p:nvSpPr>
        <p:spPr>
          <a:xfrm>
            <a:off x="3904735" y="2154587"/>
            <a:ext cx="691979" cy="131412"/>
          </a:xfrm>
          <a:prstGeom prst="rect">
            <a:avLst/>
          </a:prstGeom>
          <a:solidFill>
            <a:srgbClr val="F4F4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22" name="Shape 22"/>
        <p:cNvGrpSpPr/>
        <p:nvPr/>
      </p:nvGrpSpPr>
      <p:grpSpPr>
        <a:xfrm>
          <a:off x="0" y="0"/>
          <a:ext cx="0" cy="0"/>
          <a:chOff x="0" y="0"/>
          <a:chExt cx="0" cy="0"/>
        </a:xfrm>
      </p:grpSpPr>
      <p:sp>
        <p:nvSpPr>
          <p:cNvPr id="23" name="Google Shape;23;p140"/>
          <p:cNvSpPr/>
          <p:nvPr>
            <p:ph idx="2" type="pic"/>
          </p:nvPr>
        </p:nvSpPr>
        <p:spPr>
          <a:xfrm>
            <a:off x="5295441" y="1373274"/>
            <a:ext cx="1601118" cy="17328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Title Slide">
  <p:cSld name="57_Title Slide">
    <p:spTree>
      <p:nvGrpSpPr>
        <p:cNvPr id="268" name="Shape 268"/>
        <p:cNvGrpSpPr/>
        <p:nvPr/>
      </p:nvGrpSpPr>
      <p:grpSpPr>
        <a:xfrm>
          <a:off x="0" y="0"/>
          <a:ext cx="0" cy="0"/>
          <a:chOff x="0" y="0"/>
          <a:chExt cx="0" cy="0"/>
        </a:xfrm>
      </p:grpSpPr>
      <p:sp>
        <p:nvSpPr>
          <p:cNvPr id="269" name="Google Shape;269;p193"/>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70" name="Google Shape;270;p193"/>
          <p:cNvPicPr preferRelativeResize="0"/>
          <p:nvPr/>
        </p:nvPicPr>
        <p:blipFill rotWithShape="1">
          <a:blip r:embed="rId2">
            <a:alphaModFix/>
          </a:blip>
          <a:srcRect b="0" l="0" r="0" t="0"/>
          <a:stretch/>
        </p:blipFill>
        <p:spPr>
          <a:xfrm>
            <a:off x="1066799" y="3416531"/>
            <a:ext cx="10058400" cy="6030254"/>
          </a:xfrm>
          <a:prstGeom prst="rect">
            <a:avLst/>
          </a:prstGeom>
          <a:noFill/>
          <a:ln>
            <a:noFill/>
          </a:ln>
        </p:spPr>
      </p:pic>
      <p:sp>
        <p:nvSpPr>
          <p:cNvPr id="271" name="Google Shape;271;p193"/>
          <p:cNvSpPr/>
          <p:nvPr>
            <p:ph idx="2" type="pic"/>
          </p:nvPr>
        </p:nvSpPr>
        <p:spPr>
          <a:xfrm>
            <a:off x="2235209" y="3875315"/>
            <a:ext cx="7725220" cy="4795158"/>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_Title Slide">
  <p:cSld name="58_Title Slide">
    <p:spTree>
      <p:nvGrpSpPr>
        <p:cNvPr id="272" name="Shape 272"/>
        <p:cNvGrpSpPr/>
        <p:nvPr/>
      </p:nvGrpSpPr>
      <p:grpSpPr>
        <a:xfrm>
          <a:off x="0" y="0"/>
          <a:ext cx="0" cy="0"/>
          <a:chOff x="0" y="0"/>
          <a:chExt cx="0" cy="0"/>
        </a:xfrm>
      </p:grpSpPr>
      <p:pic>
        <p:nvPicPr>
          <p:cNvPr id="273" name="Google Shape;273;p194"/>
          <p:cNvPicPr preferRelativeResize="0"/>
          <p:nvPr/>
        </p:nvPicPr>
        <p:blipFill rotWithShape="1">
          <a:blip r:embed="rId2">
            <a:alphaModFix/>
          </a:blip>
          <a:srcRect b="0" l="0" r="0" t="0"/>
          <a:stretch/>
        </p:blipFill>
        <p:spPr>
          <a:xfrm>
            <a:off x="4858507" y="1887002"/>
            <a:ext cx="6641556" cy="3899528"/>
          </a:xfrm>
          <a:prstGeom prst="rect">
            <a:avLst/>
          </a:prstGeom>
          <a:noFill/>
          <a:ln>
            <a:noFill/>
          </a:ln>
        </p:spPr>
      </p:pic>
      <p:sp>
        <p:nvSpPr>
          <p:cNvPr id="274" name="Google Shape;274;p194"/>
          <p:cNvSpPr/>
          <p:nvPr>
            <p:ph idx="2" type="pic"/>
          </p:nvPr>
        </p:nvSpPr>
        <p:spPr>
          <a:xfrm>
            <a:off x="5666128" y="2131266"/>
            <a:ext cx="5026766" cy="3163953"/>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5" name="Google Shape;275;p194"/>
          <p:cNvSpPr/>
          <p:nvPr/>
        </p:nvSpPr>
        <p:spPr>
          <a:xfrm>
            <a:off x="7849085" y="5426678"/>
            <a:ext cx="660400" cy="138910"/>
          </a:xfrm>
          <a:prstGeom prst="rect">
            <a:avLst/>
          </a:prstGeom>
          <a:solidFill>
            <a:srgbClr val="1F1C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_Title Slide">
  <p:cSld name="59_Title Slide">
    <p:spTree>
      <p:nvGrpSpPr>
        <p:cNvPr id="276" name="Shape 276"/>
        <p:cNvGrpSpPr/>
        <p:nvPr/>
      </p:nvGrpSpPr>
      <p:grpSpPr>
        <a:xfrm>
          <a:off x="0" y="0"/>
          <a:ext cx="0" cy="0"/>
          <a:chOff x="0" y="0"/>
          <a:chExt cx="0" cy="0"/>
        </a:xfrm>
      </p:grpSpPr>
      <p:pic>
        <p:nvPicPr>
          <p:cNvPr id="277" name="Google Shape;277;p195"/>
          <p:cNvPicPr preferRelativeResize="0"/>
          <p:nvPr/>
        </p:nvPicPr>
        <p:blipFill rotWithShape="1">
          <a:blip r:embed="rId2">
            <a:alphaModFix/>
          </a:blip>
          <a:srcRect b="0" l="0" r="0" t="0"/>
          <a:stretch/>
        </p:blipFill>
        <p:spPr>
          <a:xfrm rot="-5400000">
            <a:off x="-199075" y="98779"/>
            <a:ext cx="4939393" cy="6858000"/>
          </a:xfrm>
          <a:prstGeom prst="rect">
            <a:avLst/>
          </a:prstGeom>
          <a:noFill/>
          <a:ln>
            <a:noFill/>
          </a:ln>
        </p:spPr>
      </p:pic>
      <p:sp>
        <p:nvSpPr>
          <p:cNvPr id="278" name="Google Shape;278;p195"/>
          <p:cNvSpPr/>
          <p:nvPr>
            <p:ph idx="2" type="pic"/>
          </p:nvPr>
        </p:nvSpPr>
        <p:spPr>
          <a:xfrm>
            <a:off x="-396540" y="1546000"/>
            <a:ext cx="5278351" cy="3965530"/>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_Title Slide">
  <p:cSld name="60_Title Slide">
    <p:spTree>
      <p:nvGrpSpPr>
        <p:cNvPr id="279" name="Shape 279"/>
        <p:cNvGrpSpPr/>
        <p:nvPr/>
      </p:nvGrpSpPr>
      <p:grpSpPr>
        <a:xfrm>
          <a:off x="0" y="0"/>
          <a:ext cx="0" cy="0"/>
          <a:chOff x="0" y="0"/>
          <a:chExt cx="0" cy="0"/>
        </a:xfrm>
      </p:grpSpPr>
      <p:pic>
        <p:nvPicPr>
          <p:cNvPr id="280" name="Google Shape;280;p196"/>
          <p:cNvPicPr preferRelativeResize="0"/>
          <p:nvPr/>
        </p:nvPicPr>
        <p:blipFill rotWithShape="1">
          <a:blip r:embed="rId2">
            <a:alphaModFix/>
          </a:blip>
          <a:srcRect b="0" l="0" r="0" t="0"/>
          <a:stretch/>
        </p:blipFill>
        <p:spPr>
          <a:xfrm>
            <a:off x="3367685" y="2603823"/>
            <a:ext cx="2042125" cy="3948638"/>
          </a:xfrm>
          <a:prstGeom prst="rect">
            <a:avLst/>
          </a:prstGeom>
          <a:noFill/>
          <a:ln>
            <a:noFill/>
          </a:ln>
        </p:spPr>
      </p:pic>
      <p:sp>
        <p:nvSpPr>
          <p:cNvPr id="281" name="Google Shape;281;p196"/>
          <p:cNvSpPr/>
          <p:nvPr>
            <p:ph idx="2" type="pic"/>
          </p:nvPr>
        </p:nvSpPr>
        <p:spPr>
          <a:xfrm>
            <a:off x="3763248" y="3776732"/>
            <a:ext cx="1271780" cy="1582037"/>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82" name="Google Shape;282;p196"/>
          <p:cNvPicPr preferRelativeResize="0"/>
          <p:nvPr/>
        </p:nvPicPr>
        <p:blipFill rotWithShape="1">
          <a:blip r:embed="rId2">
            <a:alphaModFix/>
          </a:blip>
          <a:srcRect b="0" l="0" r="0" t="0"/>
          <a:stretch/>
        </p:blipFill>
        <p:spPr>
          <a:xfrm>
            <a:off x="6802973" y="2603823"/>
            <a:ext cx="2042125" cy="3948638"/>
          </a:xfrm>
          <a:prstGeom prst="rect">
            <a:avLst/>
          </a:prstGeom>
          <a:noFill/>
          <a:ln>
            <a:noFill/>
          </a:ln>
        </p:spPr>
      </p:pic>
      <p:sp>
        <p:nvSpPr>
          <p:cNvPr id="283" name="Google Shape;283;p196"/>
          <p:cNvSpPr/>
          <p:nvPr>
            <p:ph idx="3" type="pic"/>
          </p:nvPr>
        </p:nvSpPr>
        <p:spPr>
          <a:xfrm>
            <a:off x="7198536" y="3776732"/>
            <a:ext cx="1271780" cy="1582037"/>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84" name="Google Shape;284;p196"/>
          <p:cNvPicPr preferRelativeResize="0"/>
          <p:nvPr/>
        </p:nvPicPr>
        <p:blipFill rotWithShape="1">
          <a:blip r:embed="rId2">
            <a:alphaModFix/>
          </a:blip>
          <a:srcRect b="0" l="0" r="0" t="0"/>
          <a:stretch/>
        </p:blipFill>
        <p:spPr>
          <a:xfrm>
            <a:off x="4983223" y="2406391"/>
            <a:ext cx="2246337" cy="4343502"/>
          </a:xfrm>
          <a:prstGeom prst="rect">
            <a:avLst/>
          </a:prstGeom>
          <a:noFill/>
          <a:ln>
            <a:noFill/>
          </a:ln>
        </p:spPr>
      </p:pic>
      <p:sp>
        <p:nvSpPr>
          <p:cNvPr id="285" name="Google Shape;285;p196"/>
          <p:cNvSpPr/>
          <p:nvPr>
            <p:ph idx="4" type="pic"/>
          </p:nvPr>
        </p:nvSpPr>
        <p:spPr>
          <a:xfrm>
            <a:off x="5417303" y="3697630"/>
            <a:ext cx="1398958" cy="1740241"/>
          </a:xfrm>
          <a:prstGeom prst="rect">
            <a:avLst/>
          </a:prstGeom>
          <a:solidFill>
            <a:srgbClr val="D8D8D8"/>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6" name="Google Shape;286;p196"/>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Slide">
  <p:cSld name="19_Title Slide">
    <p:spTree>
      <p:nvGrpSpPr>
        <p:cNvPr id="287" name="Shape 287"/>
        <p:cNvGrpSpPr/>
        <p:nvPr/>
      </p:nvGrpSpPr>
      <p:grpSpPr>
        <a:xfrm>
          <a:off x="0" y="0"/>
          <a:ext cx="0" cy="0"/>
          <a:chOff x="0" y="0"/>
          <a:chExt cx="0" cy="0"/>
        </a:xfrm>
      </p:grpSpPr>
      <p:sp>
        <p:nvSpPr>
          <p:cNvPr id="288" name="Google Shape;288;p134"/>
          <p:cNvSpPr/>
          <p:nvPr>
            <p:ph idx="2" type="pic"/>
          </p:nvPr>
        </p:nvSpPr>
        <p:spPr>
          <a:xfrm>
            <a:off x="1546455" y="0"/>
            <a:ext cx="8999137" cy="4753614"/>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_Title Slide" showMasterSp="0">
  <p:cSld name="63_Title Slide">
    <p:spTree>
      <p:nvGrpSpPr>
        <p:cNvPr id="289" name="Shape 289"/>
        <p:cNvGrpSpPr/>
        <p:nvPr/>
      </p:nvGrpSpPr>
      <p:grpSpPr>
        <a:xfrm>
          <a:off x="0" y="0"/>
          <a:ext cx="0" cy="0"/>
          <a:chOff x="0" y="0"/>
          <a:chExt cx="0" cy="0"/>
        </a:xfrm>
      </p:grpSpPr>
      <p:sp>
        <p:nvSpPr>
          <p:cNvPr id="290" name="Google Shape;290;p197"/>
          <p:cNvSpPr/>
          <p:nvPr>
            <p:ph idx="2" type="pic"/>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197"/>
          <p:cNvSpPr/>
          <p:nvPr>
            <p:ph idx="3" type="pic"/>
          </p:nvPr>
        </p:nvSpPr>
        <p:spPr>
          <a:xfrm>
            <a:off x="7304184" y="1717589"/>
            <a:ext cx="3097116" cy="3422822"/>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2" name="Shape 292"/>
        <p:cNvGrpSpPr/>
        <p:nvPr/>
      </p:nvGrpSpPr>
      <p:grpSpPr>
        <a:xfrm>
          <a:off x="0" y="0"/>
          <a:ext cx="0" cy="0"/>
          <a:chOff x="0" y="0"/>
          <a:chExt cx="0" cy="0"/>
        </a:xfrm>
      </p:grpSpPr>
      <p:sp>
        <p:nvSpPr>
          <p:cNvPr id="293" name="Google Shape;293;p198"/>
          <p:cNvSpPr txBox="1"/>
          <p:nvPr>
            <p:ph type="title"/>
          </p:nvPr>
        </p:nvSpPr>
        <p:spPr>
          <a:xfrm>
            <a:off x="1790700" y="1042859"/>
            <a:ext cx="8610600" cy="49548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spTree>
      <p:nvGrpSpPr>
        <p:cNvPr id="24" name="Shape 24"/>
        <p:cNvGrpSpPr/>
        <p:nvPr/>
      </p:nvGrpSpPr>
      <p:grpSpPr>
        <a:xfrm>
          <a:off x="0" y="0"/>
          <a:ext cx="0" cy="0"/>
          <a:chOff x="0" y="0"/>
          <a:chExt cx="0" cy="0"/>
        </a:xfrm>
      </p:grpSpPr>
      <p:sp>
        <p:nvSpPr>
          <p:cNvPr id="25" name="Google Shape;25;p141"/>
          <p:cNvSpPr/>
          <p:nvPr>
            <p:ph idx="2" type="pic"/>
          </p:nvPr>
        </p:nvSpPr>
        <p:spPr>
          <a:xfrm>
            <a:off x="4246712" y="762000"/>
            <a:ext cx="3698684" cy="3698680"/>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spTree>
      <p:nvGrpSpPr>
        <p:cNvPr id="26" name="Shape 26"/>
        <p:cNvGrpSpPr/>
        <p:nvPr/>
      </p:nvGrpSpPr>
      <p:grpSpPr>
        <a:xfrm>
          <a:off x="0" y="0"/>
          <a:ext cx="0" cy="0"/>
          <a:chOff x="0" y="0"/>
          <a:chExt cx="0" cy="0"/>
        </a:xfrm>
      </p:grpSpPr>
      <p:sp>
        <p:nvSpPr>
          <p:cNvPr id="27" name="Google Shape;27;p142"/>
          <p:cNvSpPr/>
          <p:nvPr>
            <p:ph idx="2" type="pic"/>
          </p:nvPr>
        </p:nvSpPr>
        <p:spPr>
          <a:xfrm>
            <a:off x="4897929" y="685910"/>
            <a:ext cx="2396250" cy="239624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142"/>
          <p:cNvSpPr/>
          <p:nvPr>
            <p:ph idx="3" type="pic"/>
          </p:nvPr>
        </p:nvSpPr>
        <p:spPr>
          <a:xfrm>
            <a:off x="6495501" y="-932683"/>
            <a:ext cx="2396250" cy="239624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142"/>
          <p:cNvSpPr/>
          <p:nvPr>
            <p:ph idx="4" type="pic"/>
          </p:nvPr>
        </p:nvSpPr>
        <p:spPr>
          <a:xfrm>
            <a:off x="3321378" y="-932683"/>
            <a:ext cx="2396250" cy="239624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Title Slide">
  <p:cSld name="49_Title Slide">
    <p:spTree>
      <p:nvGrpSpPr>
        <p:cNvPr id="30" name="Shape 30"/>
        <p:cNvGrpSpPr/>
        <p:nvPr/>
      </p:nvGrpSpPr>
      <p:grpSpPr>
        <a:xfrm>
          <a:off x="0" y="0"/>
          <a:ext cx="0" cy="0"/>
          <a:chOff x="0" y="0"/>
          <a:chExt cx="0" cy="0"/>
        </a:xfrm>
      </p:grpSpPr>
      <p:sp>
        <p:nvSpPr>
          <p:cNvPr id="31" name="Google Shape;31;p143"/>
          <p:cNvSpPr txBox="1"/>
          <p:nvPr>
            <p:ph type="title"/>
          </p:nvPr>
        </p:nvSpPr>
        <p:spPr>
          <a:xfrm>
            <a:off x="1790700" y="1042859"/>
            <a:ext cx="8610600" cy="495486"/>
          </a:xfrm>
          <a:prstGeom prst="rect">
            <a:avLst/>
          </a:prstGeom>
          <a:noFill/>
          <a:ln>
            <a:noFill/>
          </a:ln>
        </p:spPr>
        <p:txBody>
          <a:bodyPr anchorCtr="0" anchor="t" bIns="45700" lIns="0" spcFirstLastPara="1" rIns="0" wrap="square" tIns="45700">
            <a:noAutofit/>
          </a:bodyPr>
          <a:lstStyle>
            <a:lvl1pPr lvl="0" marR="0" rtl="0" algn="ctr">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143"/>
          <p:cNvSpPr/>
          <p:nvPr>
            <p:ph idx="2" type="pic"/>
          </p:nvPr>
        </p:nvSpPr>
        <p:spPr>
          <a:xfrm>
            <a:off x="2562590" y="2388327"/>
            <a:ext cx="1520793" cy="148142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143"/>
          <p:cNvSpPr/>
          <p:nvPr>
            <p:ph idx="3" type="pic"/>
          </p:nvPr>
        </p:nvSpPr>
        <p:spPr>
          <a:xfrm>
            <a:off x="5335603" y="2388327"/>
            <a:ext cx="1520793" cy="148142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143"/>
          <p:cNvSpPr/>
          <p:nvPr>
            <p:ph idx="4" type="pic"/>
          </p:nvPr>
        </p:nvSpPr>
        <p:spPr>
          <a:xfrm>
            <a:off x="8108616" y="2388327"/>
            <a:ext cx="1520793" cy="1481428"/>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7" Type="http://schemas.openxmlformats.org/officeDocument/2006/relationships/theme" Target="../theme/theme2.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2"/>
          <p:cNvSpPr txBox="1"/>
          <p:nvPr/>
        </p:nvSpPr>
        <p:spPr>
          <a:xfrm>
            <a:off x="594015" y="5991924"/>
            <a:ext cx="3674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 name="Google Shape;11;p132"/>
          <p:cNvSpPr txBox="1"/>
          <p:nvPr/>
        </p:nvSpPr>
        <p:spPr>
          <a:xfrm>
            <a:off x="685800" y="603324"/>
            <a:ext cx="703719" cy="276999"/>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accent1"/>
                </a:solidFill>
                <a:latin typeface="Arial"/>
                <a:ea typeface="Arial"/>
                <a:cs typeface="Arial"/>
                <a:sym typeface="Arial"/>
              </a:rPr>
              <a:t>POWER</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23.jpg"/><Relationship Id="rId5"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txBox="1"/>
          <p:nvPr/>
        </p:nvSpPr>
        <p:spPr>
          <a:xfrm>
            <a:off x="1458450" y="2316050"/>
            <a:ext cx="92751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0">
                <a:solidFill>
                  <a:schemeClr val="dk1"/>
                </a:solidFill>
                <a:latin typeface="Gill Sans"/>
                <a:ea typeface="Gill Sans"/>
                <a:cs typeface="Gill Sans"/>
                <a:sym typeface="Gill Sans"/>
              </a:rPr>
              <a:t>GARAGECAT</a:t>
            </a:r>
            <a:endParaRPr sz="9000">
              <a:latin typeface="Gill Sans"/>
              <a:ea typeface="Gill Sans"/>
              <a:cs typeface="Gill Sans"/>
              <a:sym typeface="Gill Sans"/>
            </a:endParaRPr>
          </a:p>
        </p:txBody>
      </p:sp>
      <p:pic>
        <p:nvPicPr>
          <p:cNvPr id="300" name="Google Shape;300;p7"/>
          <p:cNvPicPr preferRelativeResize="0"/>
          <p:nvPr/>
        </p:nvPicPr>
        <p:blipFill>
          <a:blip r:embed="rId3">
            <a:alphaModFix/>
          </a:blip>
          <a:stretch>
            <a:fillRect/>
          </a:stretch>
        </p:blipFill>
        <p:spPr>
          <a:xfrm>
            <a:off x="152400" y="127550"/>
            <a:ext cx="1508700" cy="716900"/>
          </a:xfrm>
          <a:prstGeom prst="rect">
            <a:avLst/>
          </a:prstGeom>
          <a:noFill/>
          <a:ln>
            <a:noFill/>
          </a:ln>
        </p:spPr>
      </p:pic>
      <p:sp>
        <p:nvSpPr>
          <p:cNvPr id="301" name="Google Shape;301;p7"/>
          <p:cNvSpPr txBox="1"/>
          <p:nvPr/>
        </p:nvSpPr>
        <p:spPr>
          <a:xfrm>
            <a:off x="2857700" y="3993975"/>
            <a:ext cx="6684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300">
                <a:solidFill>
                  <a:schemeClr val="dk1"/>
                </a:solidFill>
                <a:latin typeface="Gill Sans"/>
                <a:ea typeface="Gill Sans"/>
                <a:cs typeface="Gill Sans"/>
                <a:sym typeface="Gill Sans"/>
              </a:rPr>
              <a:t>сервис мониторинга посетителей </a:t>
            </a: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cab33b4713_1_57"/>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cab33b4713_1_57"/>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Схема технологии</a:t>
            </a:r>
            <a:endParaRPr sz="3000">
              <a:latin typeface="Gill Sans"/>
              <a:ea typeface="Gill Sans"/>
              <a:cs typeface="Gill Sans"/>
              <a:sym typeface="Gill Sans"/>
            </a:endParaRPr>
          </a:p>
        </p:txBody>
      </p:sp>
      <p:sp>
        <p:nvSpPr>
          <p:cNvPr id="376" name="Google Shape;376;gcab33b4713_1_57"/>
          <p:cNvSpPr txBox="1"/>
          <p:nvPr/>
        </p:nvSpPr>
        <p:spPr>
          <a:xfrm>
            <a:off x="5600673" y="2138953"/>
            <a:ext cx="9906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HOMEPAGE</a:t>
            </a:r>
            <a:endParaRPr b="0" i="0" sz="1400" u="none" cap="none" strike="noStrike">
              <a:solidFill>
                <a:srgbClr val="000000"/>
              </a:solidFill>
              <a:latin typeface="Arial"/>
              <a:ea typeface="Arial"/>
              <a:cs typeface="Arial"/>
              <a:sym typeface="Arial"/>
            </a:endParaRPr>
          </a:p>
        </p:txBody>
      </p:sp>
      <p:sp>
        <p:nvSpPr>
          <p:cNvPr id="377" name="Google Shape;377;gcab33b4713_1_57"/>
          <p:cNvSpPr txBox="1"/>
          <p:nvPr/>
        </p:nvSpPr>
        <p:spPr>
          <a:xfrm>
            <a:off x="1880523" y="3627511"/>
            <a:ext cx="12327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WHAT WE DO!</a:t>
            </a:r>
            <a:endParaRPr b="0" i="0" sz="1400" u="none" cap="none" strike="noStrike">
              <a:solidFill>
                <a:srgbClr val="000000"/>
              </a:solidFill>
              <a:latin typeface="Arial"/>
              <a:ea typeface="Arial"/>
              <a:cs typeface="Arial"/>
              <a:sym typeface="Arial"/>
            </a:endParaRPr>
          </a:p>
        </p:txBody>
      </p:sp>
      <p:sp>
        <p:nvSpPr>
          <p:cNvPr id="378" name="Google Shape;378;gcab33b4713_1_57"/>
          <p:cNvSpPr txBox="1"/>
          <p:nvPr/>
        </p:nvSpPr>
        <p:spPr>
          <a:xfrm>
            <a:off x="3978242" y="3627511"/>
            <a:ext cx="6363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WORKS</a:t>
            </a:r>
            <a:endParaRPr b="0" i="0" sz="1400" u="none" cap="none" strike="noStrike">
              <a:solidFill>
                <a:srgbClr val="000000"/>
              </a:solidFill>
              <a:latin typeface="Arial"/>
              <a:ea typeface="Arial"/>
              <a:cs typeface="Arial"/>
              <a:sym typeface="Arial"/>
            </a:endParaRPr>
          </a:p>
        </p:txBody>
      </p:sp>
      <p:sp>
        <p:nvSpPr>
          <p:cNvPr id="379" name="Google Shape;379;gcab33b4713_1_57"/>
          <p:cNvSpPr txBox="1"/>
          <p:nvPr/>
        </p:nvSpPr>
        <p:spPr>
          <a:xfrm>
            <a:off x="5651165" y="3627511"/>
            <a:ext cx="8898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ABOUT US</a:t>
            </a:r>
            <a:endParaRPr b="0" i="0" sz="1400" u="none" cap="none" strike="noStrike">
              <a:solidFill>
                <a:srgbClr val="000000"/>
              </a:solidFill>
              <a:latin typeface="Arial"/>
              <a:ea typeface="Arial"/>
              <a:cs typeface="Arial"/>
              <a:sym typeface="Arial"/>
            </a:endParaRPr>
          </a:p>
        </p:txBody>
      </p:sp>
      <p:sp>
        <p:nvSpPr>
          <p:cNvPr id="380" name="Google Shape;380;gcab33b4713_1_57"/>
          <p:cNvSpPr txBox="1"/>
          <p:nvPr/>
        </p:nvSpPr>
        <p:spPr>
          <a:xfrm>
            <a:off x="7550915" y="3627511"/>
            <a:ext cx="6894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CAREER</a:t>
            </a:r>
            <a:endParaRPr b="0" i="0" sz="1400" u="none" cap="none" strike="noStrike">
              <a:solidFill>
                <a:srgbClr val="000000"/>
              </a:solidFill>
              <a:latin typeface="Arial"/>
              <a:ea typeface="Arial"/>
              <a:cs typeface="Arial"/>
              <a:sym typeface="Arial"/>
            </a:endParaRPr>
          </a:p>
        </p:txBody>
      </p:sp>
      <p:sp>
        <p:nvSpPr>
          <p:cNvPr id="381" name="Google Shape;381;gcab33b4713_1_57"/>
          <p:cNvSpPr txBox="1"/>
          <p:nvPr/>
        </p:nvSpPr>
        <p:spPr>
          <a:xfrm>
            <a:off x="9291964" y="3627511"/>
            <a:ext cx="8064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CONTACT</a:t>
            </a:r>
            <a:endParaRPr b="0" i="0" sz="1400" u="none" cap="none" strike="noStrike">
              <a:solidFill>
                <a:srgbClr val="000000"/>
              </a:solidFill>
              <a:latin typeface="Arial"/>
              <a:ea typeface="Arial"/>
              <a:cs typeface="Arial"/>
              <a:sym typeface="Arial"/>
            </a:endParaRPr>
          </a:p>
        </p:txBody>
      </p:sp>
      <p:sp>
        <p:nvSpPr>
          <p:cNvPr id="382" name="Google Shape;382;gcab33b4713_1_57"/>
          <p:cNvSpPr txBox="1"/>
          <p:nvPr/>
        </p:nvSpPr>
        <p:spPr>
          <a:xfrm>
            <a:off x="1880524" y="5190497"/>
            <a:ext cx="12327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INNOVATIONS</a:t>
            </a:r>
            <a:endParaRPr b="0" i="0" sz="1400" u="none" cap="none" strike="noStrike">
              <a:solidFill>
                <a:srgbClr val="000000"/>
              </a:solidFill>
              <a:latin typeface="Arial"/>
              <a:ea typeface="Arial"/>
              <a:cs typeface="Arial"/>
              <a:sym typeface="Arial"/>
            </a:endParaRPr>
          </a:p>
        </p:txBody>
      </p:sp>
      <p:sp>
        <p:nvSpPr>
          <p:cNvPr id="383" name="Google Shape;383;gcab33b4713_1_57"/>
          <p:cNvSpPr txBox="1"/>
          <p:nvPr/>
        </p:nvSpPr>
        <p:spPr>
          <a:xfrm>
            <a:off x="3916527" y="5190497"/>
            <a:ext cx="7599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sp>
        <p:nvSpPr>
          <p:cNvPr id="384" name="Google Shape;384;gcab33b4713_1_57"/>
          <p:cNvSpPr txBox="1"/>
          <p:nvPr/>
        </p:nvSpPr>
        <p:spPr>
          <a:xfrm>
            <a:off x="7421071" y="5190497"/>
            <a:ext cx="9489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JOB OFFER</a:t>
            </a:r>
            <a:endParaRPr b="0" i="0" sz="1400" u="none" cap="none" strike="noStrike">
              <a:solidFill>
                <a:srgbClr val="000000"/>
              </a:solidFill>
              <a:latin typeface="Arial"/>
              <a:ea typeface="Arial"/>
              <a:cs typeface="Arial"/>
              <a:sym typeface="Arial"/>
            </a:endParaRPr>
          </a:p>
        </p:txBody>
      </p:sp>
      <p:sp>
        <p:nvSpPr>
          <p:cNvPr id="385" name="Google Shape;385;gcab33b4713_1_57"/>
          <p:cNvSpPr/>
          <p:nvPr/>
        </p:nvSpPr>
        <p:spPr>
          <a:xfrm>
            <a:off x="5890596" y="1547969"/>
            <a:ext cx="410778" cy="410778"/>
          </a:xfrm>
          <a:custGeom>
            <a:rect b="b" l="l" r="r" t="t"/>
            <a:pathLst>
              <a:path extrusionOk="0" h="21600" w="2160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gcab33b4713_1_57"/>
          <p:cNvSpPr/>
          <p:nvPr/>
        </p:nvSpPr>
        <p:spPr>
          <a:xfrm>
            <a:off x="5890601" y="3110254"/>
            <a:ext cx="410778" cy="336150"/>
          </a:xfrm>
          <a:custGeom>
            <a:rect b="b" l="l" r="r" t="t"/>
            <a:pathLst>
              <a:path extrusionOk="0" h="21600" w="2160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gcab33b4713_1_57"/>
          <p:cNvSpPr/>
          <p:nvPr/>
        </p:nvSpPr>
        <p:spPr>
          <a:xfrm>
            <a:off x="7690158" y="3072926"/>
            <a:ext cx="410778" cy="410778"/>
          </a:xfrm>
          <a:custGeom>
            <a:rect b="b" l="l" r="r" t="t"/>
            <a:pathLst>
              <a:path extrusionOk="0" h="21600" w="2160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gcab33b4713_1_57"/>
          <p:cNvSpPr/>
          <p:nvPr/>
        </p:nvSpPr>
        <p:spPr>
          <a:xfrm>
            <a:off x="2291476" y="3153812"/>
            <a:ext cx="410778" cy="261414"/>
          </a:xfrm>
          <a:custGeom>
            <a:rect b="b" l="l" r="r" t="t"/>
            <a:pathLst>
              <a:path extrusionOk="0" h="21600" w="2160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gcab33b4713_1_57"/>
          <p:cNvSpPr/>
          <p:nvPr/>
        </p:nvSpPr>
        <p:spPr>
          <a:xfrm>
            <a:off x="4091037" y="3072926"/>
            <a:ext cx="410778" cy="410778"/>
          </a:xfrm>
          <a:custGeom>
            <a:rect b="b" l="l" r="r" t="t"/>
            <a:pathLst>
              <a:path extrusionOk="0" h="21600" w="2160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gcab33b4713_1_57"/>
          <p:cNvSpPr/>
          <p:nvPr/>
        </p:nvSpPr>
        <p:spPr>
          <a:xfrm>
            <a:off x="9489665" y="3072926"/>
            <a:ext cx="410886" cy="410778"/>
          </a:xfrm>
          <a:custGeom>
            <a:rect b="b" l="l" r="r" t="t"/>
            <a:pathLst>
              <a:path extrusionOk="0" h="21600" w="21600">
                <a:moveTo>
                  <a:pt x="16441" y="20618"/>
                </a:moveTo>
                <a:cubicBezTo>
                  <a:pt x="15826" y="20618"/>
                  <a:pt x="15227" y="20482"/>
                  <a:pt x="14661" y="20215"/>
                </a:cubicBezTo>
                <a:cubicBezTo>
                  <a:pt x="14607" y="20190"/>
                  <a:pt x="14553" y="20169"/>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0"/>
                  <a:pt x="4887" y="1296"/>
                </a:cubicBezTo>
                <a:lnTo>
                  <a:pt x="8118" y="5453"/>
                </a:lnTo>
                <a:cubicBezTo>
                  <a:pt x="8143" y="5485"/>
                  <a:pt x="8170" y="5515"/>
                  <a:pt x="8199" y="5544"/>
                </a:cubicBezTo>
                <a:cubicBezTo>
                  <a:pt x="8253" y="5598"/>
                  <a:pt x="8343" y="5714"/>
                  <a:pt x="8343" y="5891"/>
                </a:cubicBezTo>
                <a:cubicBezTo>
                  <a:pt x="8343" y="5978"/>
                  <a:pt x="8319" y="6060"/>
                  <a:pt x="8272" y="6135"/>
                </a:cubicBezTo>
                <a:lnTo>
                  <a:pt x="7178" y="7221"/>
                </a:lnTo>
                <a:cubicBezTo>
                  <a:pt x="7173" y="7227"/>
                  <a:pt x="7168" y="7230"/>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8"/>
                </a:cubicBezTo>
                <a:cubicBezTo>
                  <a:pt x="11538" y="14478"/>
                  <a:pt x="11552" y="14488"/>
                  <a:pt x="11565" y="14496"/>
                </a:cubicBezTo>
                <a:cubicBezTo>
                  <a:pt x="11928" y="14844"/>
                  <a:pt x="12414" y="15045"/>
                  <a:pt x="12924" y="15045"/>
                </a:cubicBezTo>
                <a:cubicBezTo>
                  <a:pt x="13436" y="15045"/>
                  <a:pt x="13931" y="14839"/>
                  <a:pt x="14297" y="14479"/>
                </a:cubicBezTo>
                <a:cubicBezTo>
                  <a:pt x="14316" y="14463"/>
                  <a:pt x="14335" y="14445"/>
                  <a:pt x="14352" y="14427"/>
                </a:cubicBezTo>
                <a:lnTo>
                  <a:pt x="15452" y="13320"/>
                </a:lnTo>
                <a:cubicBezTo>
                  <a:pt x="15529" y="13272"/>
                  <a:pt x="15611" y="13247"/>
                  <a:pt x="15697" y="13247"/>
                </a:cubicBezTo>
                <a:cubicBezTo>
                  <a:pt x="15874" y="13247"/>
                  <a:pt x="15991" y="13337"/>
                  <a:pt x="16044" y="13391"/>
                </a:cubicBezTo>
                <a:cubicBezTo>
                  <a:pt x="16073" y="13419"/>
                  <a:pt x="16104" y="13446"/>
                  <a:pt x="16135" y="13472"/>
                </a:cubicBezTo>
                <a:lnTo>
                  <a:pt x="20291" y="16704"/>
                </a:lnTo>
                <a:cubicBezTo>
                  <a:pt x="20317" y="16725"/>
                  <a:pt x="20345" y="16745"/>
                  <a:pt x="20374" y="16762"/>
                </a:cubicBezTo>
                <a:cubicBezTo>
                  <a:pt x="20426" y="16794"/>
                  <a:pt x="20449" y="16816"/>
                  <a:pt x="20461" y="16827"/>
                </a:cubicBezTo>
                <a:cubicBezTo>
                  <a:pt x="20515" y="16881"/>
                  <a:pt x="20605" y="16998"/>
                  <a:pt x="20605" y="17174"/>
                </a:cubicBezTo>
                <a:cubicBezTo>
                  <a:pt x="20605" y="17208"/>
                  <a:pt x="20607" y="17240"/>
                  <a:pt x="20610" y="17273"/>
                </a:cubicBezTo>
                <a:cubicBezTo>
                  <a:pt x="20533" y="18625"/>
                  <a:pt x="18769" y="20618"/>
                  <a:pt x="16441" y="20618"/>
                </a:cubicBezTo>
                <a:moveTo>
                  <a:pt x="21587" y="17174"/>
                </a:moveTo>
                <a:cubicBezTo>
                  <a:pt x="21587" y="16768"/>
                  <a:pt x="21422" y="16399"/>
                  <a:pt x="21155" y="16133"/>
                </a:cubicBezTo>
                <a:cubicBezTo>
                  <a:pt x="21077" y="16054"/>
                  <a:pt x="20988" y="15988"/>
                  <a:pt x="20894" y="15930"/>
                </a:cubicBezTo>
                <a:lnTo>
                  <a:pt x="16738" y="12697"/>
                </a:lnTo>
                <a:cubicBezTo>
                  <a:pt x="16472" y="12430"/>
                  <a:pt x="16104" y="12265"/>
                  <a:pt x="15697" y="12265"/>
                </a:cubicBezTo>
                <a:cubicBezTo>
                  <a:pt x="15365" y="12265"/>
                  <a:pt x="15061" y="12380"/>
                  <a:pt x="14815" y="12567"/>
                </a:cubicBezTo>
                <a:lnTo>
                  <a:pt x="13656" y="13736"/>
                </a:lnTo>
                <a:lnTo>
                  <a:pt x="13652" y="13733"/>
                </a:lnTo>
                <a:cubicBezTo>
                  <a:pt x="13473" y="13934"/>
                  <a:pt x="13215" y="14063"/>
                  <a:pt x="12924" y="14063"/>
                </a:cubicBezTo>
                <a:cubicBezTo>
                  <a:pt x="12592" y="14063"/>
                  <a:pt x="12300" y="13897"/>
                  <a:pt x="12122" y="13645"/>
                </a:cubicBezTo>
                <a:cubicBezTo>
                  <a:pt x="12116" y="13654"/>
                  <a:pt x="12107" y="13664"/>
                  <a:pt x="12101" y="13674"/>
                </a:cubicBezTo>
                <a:cubicBezTo>
                  <a:pt x="10497" y="12510"/>
                  <a:pt x="9076" y="11109"/>
                  <a:pt x="7914" y="9503"/>
                </a:cubicBezTo>
                <a:cubicBezTo>
                  <a:pt x="7925" y="9495"/>
                  <a:pt x="7935" y="9486"/>
                  <a:pt x="7947" y="9479"/>
                </a:cubicBezTo>
                <a:cubicBezTo>
                  <a:pt x="7691" y="9299"/>
                  <a:pt x="7523" y="9004"/>
                  <a:pt x="7523" y="8668"/>
                </a:cubicBezTo>
                <a:cubicBezTo>
                  <a:pt x="7523" y="8368"/>
                  <a:pt x="7660" y="8101"/>
                  <a:pt x="7871" y="7920"/>
                </a:cubicBezTo>
                <a:lnTo>
                  <a:pt x="7870" y="7918"/>
                </a:lnTo>
                <a:lnTo>
                  <a:pt x="9024" y="6773"/>
                </a:lnTo>
                <a:cubicBezTo>
                  <a:pt x="9211" y="6528"/>
                  <a:pt x="9325" y="6225"/>
                  <a:pt x="9325" y="5891"/>
                </a:cubicBezTo>
                <a:cubicBezTo>
                  <a:pt x="9325" y="5484"/>
                  <a:pt x="9160" y="5116"/>
                  <a:pt x="8893" y="4850"/>
                </a:cubicBezTo>
                <a:lnTo>
                  <a:pt x="5662" y="693"/>
                </a:lnTo>
                <a:cubicBezTo>
                  <a:pt x="5603" y="599"/>
                  <a:pt x="5537" y="510"/>
                  <a:pt x="5458" y="431"/>
                </a:cubicBezTo>
                <a:cubicBezTo>
                  <a:pt x="5192" y="165"/>
                  <a:pt x="4823" y="0"/>
                  <a:pt x="4417" y="0"/>
                </a:cubicBezTo>
                <a:cubicBezTo>
                  <a:pt x="2454" y="0"/>
                  <a:pt x="0" y="2308"/>
                  <a:pt x="0" y="5155"/>
                </a:cubicBezTo>
                <a:cubicBezTo>
                  <a:pt x="0" y="5944"/>
                  <a:pt x="183" y="6688"/>
                  <a:pt x="499" y="7356"/>
                </a:cubicBezTo>
                <a:lnTo>
                  <a:pt x="482" y="7372"/>
                </a:lnTo>
                <a:cubicBezTo>
                  <a:pt x="3435" y="13255"/>
                  <a:pt x="8343" y="18164"/>
                  <a:pt x="14224" y="21118"/>
                </a:cubicBezTo>
                <a:lnTo>
                  <a:pt x="14240" y="21101"/>
                </a:lnTo>
                <a:cubicBezTo>
                  <a:pt x="14908" y="21418"/>
                  <a:pt x="15652" y="21600"/>
                  <a:pt x="16441" y="21600"/>
                </a:cubicBezTo>
                <a:cubicBezTo>
                  <a:pt x="19287" y="21600"/>
                  <a:pt x="21594" y="19145"/>
                  <a:pt x="21594" y="17182"/>
                </a:cubicBezTo>
                <a:cubicBezTo>
                  <a:pt x="21594" y="17180"/>
                  <a:pt x="21594" y="17177"/>
                  <a:pt x="21594" y="17174"/>
                </a:cubicBezTo>
                <a:cubicBezTo>
                  <a:pt x="21594" y="17174"/>
                  <a:pt x="21587" y="17174"/>
                  <a:pt x="21587"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3" y="10309"/>
                  <a:pt x="16692" y="10090"/>
                  <a:pt x="16692" y="9819"/>
                </a:cubicBezTo>
                <a:cubicBezTo>
                  <a:pt x="16692" y="7108"/>
                  <a:pt x="14495" y="4909"/>
                  <a:pt x="11785" y="4909"/>
                </a:cubicBezTo>
                <a:cubicBezTo>
                  <a:pt x="11513" y="4909"/>
                  <a:pt x="11294" y="5129"/>
                  <a:pt x="11294" y="5400"/>
                </a:cubicBezTo>
                <a:cubicBezTo>
                  <a:pt x="11294" y="5671"/>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1"/>
                  <a:pt x="11294" y="491"/>
                </a:cubicBezTo>
                <a:cubicBezTo>
                  <a:pt x="11294" y="762"/>
                  <a:pt x="11513" y="982"/>
                  <a:pt x="11785" y="982"/>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gcab33b4713_1_57"/>
          <p:cNvSpPr/>
          <p:nvPr/>
        </p:nvSpPr>
        <p:spPr>
          <a:xfrm>
            <a:off x="7690157" y="4639515"/>
            <a:ext cx="410778" cy="373464"/>
          </a:xfrm>
          <a:custGeom>
            <a:rect b="b" l="l" r="r" t="t"/>
            <a:pathLst>
              <a:path extrusionOk="0" h="21600" w="21600">
                <a:moveTo>
                  <a:pt x="16691" y="20520"/>
                </a:moveTo>
                <a:lnTo>
                  <a:pt x="14727" y="20520"/>
                </a:lnTo>
                <a:lnTo>
                  <a:pt x="14727" y="18360"/>
                </a:lnTo>
                <a:cubicBezTo>
                  <a:pt x="14999" y="18360"/>
                  <a:pt x="15218" y="18118"/>
                  <a:pt x="15218" y="17820"/>
                </a:cubicBezTo>
                <a:cubicBezTo>
                  <a:pt x="15218" y="17523"/>
                  <a:pt x="14999" y="17280"/>
                  <a:pt x="14727" y="17280"/>
                </a:cubicBezTo>
                <a:lnTo>
                  <a:pt x="14727" y="7560"/>
                </a:lnTo>
                <a:lnTo>
                  <a:pt x="16691" y="7560"/>
                </a:lnTo>
                <a:cubicBezTo>
                  <a:pt x="16691" y="7560"/>
                  <a:pt x="16691" y="20520"/>
                  <a:pt x="16691" y="20520"/>
                </a:cubicBezTo>
                <a:close/>
                <a:moveTo>
                  <a:pt x="13745" y="17280"/>
                </a:moveTo>
                <a:cubicBezTo>
                  <a:pt x="13474" y="17280"/>
                  <a:pt x="13255" y="17523"/>
                  <a:pt x="13255" y="17820"/>
                </a:cubicBezTo>
                <a:cubicBezTo>
                  <a:pt x="13255" y="18118"/>
                  <a:pt x="13474" y="18360"/>
                  <a:pt x="13745" y="18360"/>
                </a:cubicBezTo>
                <a:lnTo>
                  <a:pt x="13745" y="20520"/>
                </a:lnTo>
                <a:lnTo>
                  <a:pt x="3927" y="20520"/>
                </a:lnTo>
                <a:lnTo>
                  <a:pt x="3927" y="18360"/>
                </a:lnTo>
                <a:cubicBezTo>
                  <a:pt x="4199" y="18360"/>
                  <a:pt x="4418" y="18118"/>
                  <a:pt x="4418" y="17820"/>
                </a:cubicBezTo>
                <a:cubicBezTo>
                  <a:pt x="4418" y="17523"/>
                  <a:pt x="4199" y="17280"/>
                  <a:pt x="3927" y="17280"/>
                </a:cubicBezTo>
                <a:lnTo>
                  <a:pt x="3927" y="7560"/>
                </a:lnTo>
                <a:lnTo>
                  <a:pt x="13745" y="7560"/>
                </a:lnTo>
                <a:cubicBezTo>
                  <a:pt x="13745" y="7560"/>
                  <a:pt x="13745" y="17280"/>
                  <a:pt x="13745" y="17280"/>
                </a:cubicBezTo>
                <a:close/>
                <a:moveTo>
                  <a:pt x="2945" y="17280"/>
                </a:moveTo>
                <a:cubicBezTo>
                  <a:pt x="2674" y="17280"/>
                  <a:pt x="2455" y="17523"/>
                  <a:pt x="2455" y="17820"/>
                </a:cubicBezTo>
                <a:cubicBezTo>
                  <a:pt x="2455" y="18118"/>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8"/>
                  <a:pt x="4147" y="5400"/>
                  <a:pt x="4418" y="5400"/>
                </a:cubicBezTo>
                <a:cubicBezTo>
                  <a:pt x="4690" y="5400"/>
                  <a:pt x="4909" y="5158"/>
                  <a:pt x="4909" y="4860"/>
                </a:cubicBezTo>
                <a:lnTo>
                  <a:pt x="4909" y="3240"/>
                </a:lnTo>
                <a:lnTo>
                  <a:pt x="20618" y="3240"/>
                </a:lnTo>
                <a:lnTo>
                  <a:pt x="20618" y="16201"/>
                </a:lnTo>
                <a:lnTo>
                  <a:pt x="19145" y="16201"/>
                </a:lnTo>
                <a:cubicBezTo>
                  <a:pt x="18874" y="16201"/>
                  <a:pt x="18655" y="16443"/>
                  <a:pt x="18655" y="16740"/>
                </a:cubicBezTo>
                <a:cubicBezTo>
                  <a:pt x="18655" y="17038"/>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8"/>
                  <a:pt x="6873" y="11341"/>
                </a:cubicBezTo>
                <a:cubicBezTo>
                  <a:pt x="6873" y="11043"/>
                  <a:pt x="6653" y="10800"/>
                  <a:pt x="6382" y="10800"/>
                </a:cubicBezTo>
                <a:lnTo>
                  <a:pt x="5400" y="10800"/>
                </a:lnTo>
                <a:cubicBezTo>
                  <a:pt x="5129" y="10800"/>
                  <a:pt x="4909" y="11043"/>
                  <a:pt x="4909" y="11341"/>
                </a:cubicBezTo>
                <a:cubicBezTo>
                  <a:pt x="4909" y="11638"/>
                  <a:pt x="5129" y="11881"/>
                  <a:pt x="5400" y="11881"/>
                </a:cubicBezTo>
                <a:moveTo>
                  <a:pt x="5400" y="9720"/>
                </a:moveTo>
                <a:lnTo>
                  <a:pt x="8345" y="9720"/>
                </a:lnTo>
                <a:cubicBezTo>
                  <a:pt x="8617" y="9720"/>
                  <a:pt x="8836" y="9478"/>
                  <a:pt x="8836" y="9181"/>
                </a:cubicBezTo>
                <a:cubicBezTo>
                  <a:pt x="8836" y="8883"/>
                  <a:pt x="8617" y="8640"/>
                  <a:pt x="8345" y="8640"/>
                </a:cubicBezTo>
                <a:lnTo>
                  <a:pt x="5400" y="8640"/>
                </a:lnTo>
                <a:cubicBezTo>
                  <a:pt x="5129" y="8640"/>
                  <a:pt x="4909" y="8883"/>
                  <a:pt x="4909" y="9181"/>
                </a:cubicBezTo>
                <a:cubicBezTo>
                  <a:pt x="4909" y="9478"/>
                  <a:pt x="5129" y="9720"/>
                  <a:pt x="5400" y="9720"/>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gcab33b4713_1_57"/>
          <p:cNvSpPr/>
          <p:nvPr/>
        </p:nvSpPr>
        <p:spPr>
          <a:xfrm>
            <a:off x="4091036" y="4620843"/>
            <a:ext cx="410778" cy="410832"/>
          </a:xfrm>
          <a:custGeom>
            <a:rect b="b" l="l" r="r" t="t"/>
            <a:pathLst>
              <a:path extrusionOk="0" h="21600" w="2160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4"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6"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gcab33b4713_1_57"/>
          <p:cNvSpPr/>
          <p:nvPr/>
        </p:nvSpPr>
        <p:spPr>
          <a:xfrm>
            <a:off x="2291476" y="4602170"/>
            <a:ext cx="410778" cy="410778"/>
          </a:xfrm>
          <a:custGeom>
            <a:rect b="b" l="l" r="r" t="t"/>
            <a:pathLst>
              <a:path extrusionOk="0" h="21600" w="2160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cxnSp>
        <p:nvCxnSpPr>
          <p:cNvPr id="394" name="Google Shape;394;gcab33b4713_1_57"/>
          <p:cNvCxnSpPr/>
          <p:nvPr/>
        </p:nvCxnSpPr>
        <p:spPr>
          <a:xfrm>
            <a:off x="2496874" y="2615609"/>
            <a:ext cx="7198200" cy="0"/>
          </a:xfrm>
          <a:prstGeom prst="straightConnector1">
            <a:avLst/>
          </a:prstGeom>
          <a:noFill/>
          <a:ln cap="flat" cmpd="sng" w="9525">
            <a:solidFill>
              <a:schemeClr val="dk1"/>
            </a:solidFill>
            <a:prstDash val="solid"/>
            <a:miter lim="800000"/>
            <a:headEnd len="sm" w="sm" type="none"/>
            <a:tailEnd len="sm" w="sm" type="none"/>
          </a:ln>
        </p:spPr>
      </p:cxnSp>
      <p:cxnSp>
        <p:nvCxnSpPr>
          <p:cNvPr id="395" name="Google Shape;395;gcab33b4713_1_57"/>
          <p:cNvCxnSpPr/>
          <p:nvPr/>
        </p:nvCxnSpPr>
        <p:spPr>
          <a:xfrm>
            <a:off x="6106633" y="2423218"/>
            <a:ext cx="0" cy="192300"/>
          </a:xfrm>
          <a:prstGeom prst="straightConnector1">
            <a:avLst/>
          </a:prstGeom>
          <a:noFill/>
          <a:ln cap="flat" cmpd="sng" w="9525">
            <a:solidFill>
              <a:schemeClr val="dk1"/>
            </a:solidFill>
            <a:prstDash val="solid"/>
            <a:miter lim="800000"/>
            <a:headEnd len="sm" w="sm" type="none"/>
            <a:tailEnd len="sm" w="sm" type="none"/>
          </a:ln>
        </p:spPr>
      </p:cxnSp>
      <p:cxnSp>
        <p:nvCxnSpPr>
          <p:cNvPr id="396" name="Google Shape;396;gcab33b4713_1_57"/>
          <p:cNvCxnSpPr/>
          <p:nvPr/>
        </p:nvCxnSpPr>
        <p:spPr>
          <a:xfrm>
            <a:off x="2496874"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397" name="Google Shape;397;gcab33b4713_1_57"/>
          <p:cNvCxnSpPr/>
          <p:nvPr/>
        </p:nvCxnSpPr>
        <p:spPr>
          <a:xfrm>
            <a:off x="9695118"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398" name="Google Shape;398;gcab33b4713_1_57"/>
          <p:cNvCxnSpPr/>
          <p:nvPr/>
        </p:nvCxnSpPr>
        <p:spPr>
          <a:xfrm>
            <a:off x="7904413"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399" name="Google Shape;399;gcab33b4713_1_57"/>
          <p:cNvCxnSpPr/>
          <p:nvPr/>
        </p:nvCxnSpPr>
        <p:spPr>
          <a:xfrm>
            <a:off x="6106633"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400" name="Google Shape;400;gcab33b4713_1_57"/>
          <p:cNvCxnSpPr/>
          <p:nvPr/>
        </p:nvCxnSpPr>
        <p:spPr>
          <a:xfrm>
            <a:off x="4296434"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401" name="Google Shape;401;gcab33b4713_1_57"/>
          <p:cNvCxnSpPr/>
          <p:nvPr/>
        </p:nvCxnSpPr>
        <p:spPr>
          <a:xfrm>
            <a:off x="2496874" y="4051004"/>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402" name="Google Shape;402;gcab33b4713_1_57"/>
          <p:cNvCxnSpPr/>
          <p:nvPr/>
        </p:nvCxnSpPr>
        <p:spPr>
          <a:xfrm>
            <a:off x="4294657" y="4051004"/>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403" name="Google Shape;403;gcab33b4713_1_57"/>
          <p:cNvCxnSpPr/>
          <p:nvPr/>
        </p:nvCxnSpPr>
        <p:spPr>
          <a:xfrm>
            <a:off x="7894659" y="4051004"/>
            <a:ext cx="0" cy="2871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cab33b4713_1_62"/>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cab33b4713_1_62"/>
          <p:cNvSpPr txBox="1"/>
          <p:nvPr/>
        </p:nvSpPr>
        <p:spPr>
          <a:xfrm>
            <a:off x="551700" y="461550"/>
            <a:ext cx="5544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Тезисы на что просили обратить внимание</a:t>
            </a:r>
            <a:endParaRPr sz="3000">
              <a:latin typeface="Gill Sans"/>
              <a:ea typeface="Gill Sans"/>
              <a:cs typeface="Gill Sans"/>
              <a:sym typeface="Gill Sans"/>
            </a:endParaRPr>
          </a:p>
        </p:txBody>
      </p:sp>
      <p:sp>
        <p:nvSpPr>
          <p:cNvPr id="410" name="Google Shape;410;gcab33b4713_1_62"/>
          <p:cNvSpPr txBox="1"/>
          <p:nvPr/>
        </p:nvSpPr>
        <p:spPr>
          <a:xfrm>
            <a:off x="479700" y="1980575"/>
            <a:ext cx="11298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latin typeface="Gill Sans"/>
              <a:ea typeface="Gill Sans"/>
              <a:cs typeface="Gill Sans"/>
              <a:sym typeface="Gill Sans"/>
            </a:endParaRPr>
          </a:p>
          <a:p>
            <a:pPr indent="0" lvl="0" marL="0" rtl="0" algn="l">
              <a:spcBef>
                <a:spcPts val="0"/>
              </a:spcBef>
              <a:spcAft>
                <a:spcPts val="0"/>
              </a:spcAft>
              <a:buNone/>
            </a:pPr>
            <a:r>
              <a:rPr lang="en-US" sz="3000">
                <a:latin typeface="Gill Sans"/>
                <a:ea typeface="Gill Sans"/>
                <a:cs typeface="Gill Sans"/>
                <a:sym typeface="Gill Sans"/>
              </a:rPr>
              <a:t>PWA или Progressive Web Application в развитие продукта</a:t>
            </a:r>
            <a:endParaRPr sz="3000">
              <a:latin typeface="Gill Sans"/>
              <a:ea typeface="Gill Sans"/>
              <a:cs typeface="Gill Sans"/>
              <a:sym typeface="Gill Sans"/>
            </a:endParaRPr>
          </a:p>
          <a:p>
            <a:pPr indent="0" lvl="0" marL="0" rtl="0" algn="l">
              <a:spcBef>
                <a:spcPts val="0"/>
              </a:spcBef>
              <a:spcAft>
                <a:spcPts val="0"/>
              </a:spcAft>
              <a:buNone/>
            </a:pPr>
            <a:r>
              <a:t/>
            </a:r>
            <a:endParaRPr sz="3000">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caf5e202b4_0_152"/>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caf5e202b4_0_152"/>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Развитие продукта</a:t>
            </a:r>
            <a:endParaRPr sz="3000">
              <a:latin typeface="Gill Sans"/>
              <a:ea typeface="Gill Sans"/>
              <a:cs typeface="Gill Sans"/>
              <a:sym typeface="Gill Sans"/>
            </a:endParaRPr>
          </a:p>
        </p:txBody>
      </p:sp>
      <p:sp>
        <p:nvSpPr>
          <p:cNvPr id="417" name="Google Shape;417;gcaf5e202b4_0_152"/>
          <p:cNvSpPr txBox="1"/>
          <p:nvPr/>
        </p:nvSpPr>
        <p:spPr>
          <a:xfrm>
            <a:off x="479700" y="1980575"/>
            <a:ext cx="11298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latin typeface="Gill Sans"/>
              <a:ea typeface="Gill Sans"/>
              <a:cs typeface="Gill Sans"/>
              <a:sym typeface="Gill Sans"/>
            </a:endParaRPr>
          </a:p>
          <a:p>
            <a:pPr indent="0" lvl="0" marL="0" rtl="0" algn="l">
              <a:spcBef>
                <a:spcPts val="0"/>
              </a:spcBef>
              <a:spcAft>
                <a:spcPts val="0"/>
              </a:spcAft>
              <a:buNone/>
            </a:pPr>
            <a:r>
              <a:rPr lang="en-US" sz="3000">
                <a:latin typeface="Gill Sans"/>
                <a:ea typeface="Gill Sans"/>
                <a:cs typeface="Gill Sans"/>
                <a:sym typeface="Gill Sans"/>
              </a:rPr>
              <a:t>PWA или Progressive Web Application в развитие продукта</a:t>
            </a:r>
            <a:endParaRPr sz="3000">
              <a:latin typeface="Gill Sans"/>
              <a:ea typeface="Gill Sans"/>
              <a:cs typeface="Gill Sans"/>
              <a:sym typeface="Gill Sans"/>
            </a:endParaRPr>
          </a:p>
          <a:p>
            <a:pPr indent="0" lvl="0" marL="0" rtl="0" algn="l">
              <a:spcBef>
                <a:spcPts val="0"/>
              </a:spcBef>
              <a:spcAft>
                <a:spcPts val="0"/>
              </a:spcAft>
              <a:buNone/>
            </a:pPr>
            <a:r>
              <a:t/>
            </a:r>
            <a:endParaRPr sz="3000">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caf5e202b4_0_36"/>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caf5e202b4_0_36"/>
          <p:cNvSpPr txBox="1"/>
          <p:nvPr/>
        </p:nvSpPr>
        <p:spPr>
          <a:xfrm>
            <a:off x="551700" y="461550"/>
            <a:ext cx="670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эксперимент - тайный посетитель</a:t>
            </a:r>
            <a:endParaRPr sz="3000">
              <a:latin typeface="Gill Sans"/>
              <a:ea typeface="Gill Sans"/>
              <a:cs typeface="Gill Sans"/>
              <a:sym typeface="Gill Sans"/>
            </a:endParaRPr>
          </a:p>
        </p:txBody>
      </p:sp>
      <p:sp>
        <p:nvSpPr>
          <p:cNvPr id="424" name="Google Shape;424;gcaf5e202b4_0_36"/>
          <p:cNvSpPr txBox="1"/>
          <p:nvPr/>
        </p:nvSpPr>
        <p:spPr>
          <a:xfrm>
            <a:off x="648525" y="1904050"/>
            <a:ext cx="100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25" name="Google Shape;425;gcaf5e202b4_0_36"/>
          <p:cNvPicPr preferRelativeResize="0"/>
          <p:nvPr/>
        </p:nvPicPr>
        <p:blipFill>
          <a:blip r:embed="rId3">
            <a:alphaModFix/>
          </a:blip>
          <a:stretch>
            <a:fillRect/>
          </a:stretch>
        </p:blipFill>
        <p:spPr>
          <a:xfrm>
            <a:off x="947525" y="1403925"/>
            <a:ext cx="2390035" cy="4248950"/>
          </a:xfrm>
          <a:prstGeom prst="rect">
            <a:avLst/>
          </a:prstGeom>
          <a:noFill/>
          <a:ln>
            <a:noFill/>
          </a:ln>
        </p:spPr>
      </p:pic>
      <p:pic>
        <p:nvPicPr>
          <p:cNvPr id="426" name="Google Shape;426;gcaf5e202b4_0_36"/>
          <p:cNvPicPr preferRelativeResize="0"/>
          <p:nvPr/>
        </p:nvPicPr>
        <p:blipFill>
          <a:blip r:embed="rId4">
            <a:alphaModFix/>
          </a:blip>
          <a:stretch>
            <a:fillRect/>
          </a:stretch>
        </p:blipFill>
        <p:spPr>
          <a:xfrm>
            <a:off x="7689227" y="1403925"/>
            <a:ext cx="4146438" cy="3109824"/>
          </a:xfrm>
          <a:prstGeom prst="rect">
            <a:avLst/>
          </a:prstGeom>
          <a:noFill/>
          <a:ln>
            <a:noFill/>
          </a:ln>
        </p:spPr>
      </p:pic>
      <p:pic>
        <p:nvPicPr>
          <p:cNvPr id="427" name="Google Shape;427;gcaf5e202b4_0_36"/>
          <p:cNvPicPr preferRelativeResize="0"/>
          <p:nvPr/>
        </p:nvPicPr>
        <p:blipFill>
          <a:blip r:embed="rId5">
            <a:alphaModFix/>
          </a:blip>
          <a:stretch>
            <a:fillRect/>
          </a:stretch>
        </p:blipFill>
        <p:spPr>
          <a:xfrm>
            <a:off x="3920025" y="1403925"/>
            <a:ext cx="3186725" cy="424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cab33b4713_1_67"/>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cab33b4713_1_67"/>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Емкость рынка</a:t>
            </a:r>
            <a:endParaRPr sz="3000">
              <a:latin typeface="Gill Sans"/>
              <a:ea typeface="Gill Sans"/>
              <a:cs typeface="Gill Sans"/>
              <a:sym typeface="Gill Sans"/>
            </a:endParaRPr>
          </a:p>
        </p:txBody>
      </p:sp>
      <p:sp>
        <p:nvSpPr>
          <p:cNvPr id="434" name="Google Shape;434;gcab33b4713_1_67"/>
          <p:cNvSpPr txBox="1"/>
          <p:nvPr/>
        </p:nvSpPr>
        <p:spPr>
          <a:xfrm>
            <a:off x="1640175" y="2064000"/>
            <a:ext cx="8522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В топку, да хз что здесь писать</a:t>
            </a:r>
            <a:br>
              <a:rPr lang="en-US" sz="2000"/>
            </a:br>
            <a:r>
              <a:rPr lang="en-US" sz="2000"/>
              <a:t>Увеличим корнверсию на 30%</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caf5e202b4_0_127"/>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caf5e202b4_0_127"/>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На что опирались</a:t>
            </a:r>
            <a:endParaRPr sz="3000">
              <a:latin typeface="Gill Sans"/>
              <a:ea typeface="Gill Sans"/>
              <a:cs typeface="Gill Sans"/>
              <a:sym typeface="Gill Sans"/>
            </a:endParaRPr>
          </a:p>
        </p:txBody>
      </p:sp>
      <p:sp>
        <p:nvSpPr>
          <p:cNvPr id="441" name="Google Shape;441;gcaf5e202b4_0_127"/>
          <p:cNvSpPr txBox="1"/>
          <p:nvPr/>
        </p:nvSpPr>
        <p:spPr>
          <a:xfrm>
            <a:off x="790950" y="1108050"/>
            <a:ext cx="10610100" cy="592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236A95"/>
                </a:solidFill>
                <a:latin typeface="Calibri"/>
                <a:ea typeface="Calibri"/>
                <a:cs typeface="Calibri"/>
                <a:sym typeface="Calibri"/>
              </a:rPr>
              <a:t>Статьи:</a:t>
            </a:r>
            <a:endParaRPr sz="2100">
              <a:solidFill>
                <a:srgbClr val="1E4D78"/>
              </a:solidFill>
              <a:latin typeface="Calibri"/>
              <a:ea typeface="Calibri"/>
              <a:cs typeface="Calibri"/>
              <a:sym typeface="Calibri"/>
            </a:endParaRPr>
          </a:p>
          <a:p>
            <a:pPr indent="-648334" lvl="0" marL="1361440" marR="1177290" rtl="0" algn="l">
              <a:lnSpc>
                <a:spcPct val="137916"/>
              </a:lnSpc>
              <a:spcBef>
                <a:spcPts val="355"/>
              </a:spcBef>
              <a:spcAft>
                <a:spcPts val="0"/>
              </a:spcAft>
              <a:buClr>
                <a:schemeClr val="dk1"/>
              </a:buClr>
              <a:buSzPts val="1700"/>
              <a:buChar char="•"/>
            </a:pPr>
            <a:r>
              <a:rPr lang="en-US" sz="1700">
                <a:solidFill>
                  <a:srgbClr val="236A95"/>
                </a:solidFill>
              </a:rPr>
              <a:t>E. Hooper-Greenhill. 2011. "Studying Visitors," 362</a:t>
            </a:r>
            <a:r>
              <a:rPr lang="en-US" sz="1700">
                <a:solidFill>
                  <a:srgbClr val="236A95"/>
                </a:solidFill>
                <a:latin typeface="Gill Sans"/>
                <a:ea typeface="Gill Sans"/>
                <a:cs typeface="Gill Sans"/>
                <a:sym typeface="Gill Sans"/>
              </a:rPr>
              <a:t>–</a:t>
            </a:r>
            <a:r>
              <a:rPr lang="en-US" sz="1700">
                <a:solidFill>
                  <a:srgbClr val="236A95"/>
                </a:solidFill>
              </a:rPr>
              <a:t>376. In Macdonald, Sharon (ed.) 2011. A Companion to Museum Studies. Oxford, Malden: Wiley-Blackwell</a:t>
            </a:r>
            <a:endParaRPr sz="1700">
              <a:solidFill>
                <a:schemeClr val="dk1"/>
              </a:solidFill>
            </a:endParaRPr>
          </a:p>
          <a:p>
            <a:pPr indent="-648334" lvl="0" marL="1361440" marR="1152525" rtl="0" algn="l">
              <a:lnSpc>
                <a:spcPct val="138750"/>
              </a:lnSpc>
              <a:spcBef>
                <a:spcPts val="0"/>
              </a:spcBef>
              <a:spcAft>
                <a:spcPts val="0"/>
              </a:spcAft>
              <a:buClr>
                <a:schemeClr val="dk1"/>
              </a:buClr>
              <a:buSzPts val="1700"/>
              <a:buChar char="•"/>
            </a:pPr>
            <a:r>
              <a:rPr lang="en-US" sz="1700">
                <a:solidFill>
                  <a:srgbClr val="236A95"/>
                </a:solidFill>
              </a:rPr>
              <a:t>Материалы журнала «Музей» (№8, 2015, тема номера «Музейная социология») :</a:t>
            </a:r>
            <a:endParaRPr sz="1700">
              <a:solidFill>
                <a:schemeClr val="dk1"/>
              </a:solidFill>
            </a:endParaRPr>
          </a:p>
          <a:p>
            <a:pPr indent="-483234" lvl="1" marL="1736090" rtl="0" algn="l">
              <a:lnSpc>
                <a:spcPct val="75833"/>
              </a:lnSpc>
              <a:spcBef>
                <a:spcPts val="0"/>
              </a:spcBef>
              <a:spcAft>
                <a:spcPts val="0"/>
              </a:spcAft>
              <a:buClr>
                <a:schemeClr val="dk1"/>
              </a:buClr>
              <a:buSzPts val="1700"/>
              <a:buChar char="•"/>
            </a:pPr>
            <a:r>
              <a:rPr lang="en-US" sz="1700">
                <a:solidFill>
                  <a:srgbClr val="236A95"/>
                </a:solidFill>
              </a:rPr>
              <a:t>http:/  panor.ru/magazines/muzey/numbers/62385.html</a:t>
            </a:r>
            <a:endParaRPr sz="1700">
              <a:solidFill>
                <a:schemeClr val="dk1"/>
              </a:solidFill>
            </a:endParaRPr>
          </a:p>
          <a:p>
            <a:pPr indent="-482600" lvl="1" marL="1736090" marR="1271270" rtl="0" algn="l">
              <a:lnSpc>
                <a:spcPct val="138750"/>
              </a:lnSpc>
              <a:spcBef>
                <a:spcPts val="360"/>
              </a:spcBef>
              <a:spcAft>
                <a:spcPts val="0"/>
              </a:spcAft>
              <a:buClr>
                <a:schemeClr val="dk1"/>
              </a:buClr>
              <a:buSzPts val="1700"/>
              <a:buChar char="•"/>
            </a:pPr>
            <a:r>
              <a:rPr lang="en-US" sz="1700">
                <a:solidFill>
                  <a:srgbClr val="236A95"/>
                </a:solidFill>
              </a:rPr>
              <a:t>Я. Сас. Исследования посетителей как ключевой инструмент для управления музеем</a:t>
            </a:r>
            <a:endParaRPr sz="1700">
              <a:solidFill>
                <a:schemeClr val="dk1"/>
              </a:solidFill>
            </a:endParaRPr>
          </a:p>
          <a:p>
            <a:pPr indent="-482600" lvl="1" marL="1736090" marR="1099820" rtl="0" algn="l">
              <a:lnSpc>
                <a:spcPct val="138750"/>
              </a:lnSpc>
              <a:spcBef>
                <a:spcPts val="0"/>
              </a:spcBef>
              <a:spcAft>
                <a:spcPts val="0"/>
              </a:spcAft>
              <a:buClr>
                <a:schemeClr val="dk1"/>
              </a:buClr>
              <a:buSzPts val="1700"/>
              <a:buChar char="•"/>
            </a:pPr>
            <a:r>
              <a:rPr lang="en-US" sz="1700">
                <a:solidFill>
                  <a:srgbClr val="236A95"/>
                </a:solidFill>
              </a:rPr>
              <a:t>А. Максимова. Тайминг и трекинг. Как наблюдать за музейными посетителями</a:t>
            </a:r>
            <a:endParaRPr sz="1700">
              <a:solidFill>
                <a:schemeClr val="dk1"/>
              </a:solidFill>
            </a:endParaRPr>
          </a:p>
          <a:p>
            <a:pPr indent="-648334" lvl="0" marL="1361440" rtl="0" algn="l">
              <a:lnSpc>
                <a:spcPct val="76250"/>
              </a:lnSpc>
              <a:spcBef>
                <a:spcPts val="0"/>
              </a:spcBef>
              <a:spcAft>
                <a:spcPts val="0"/>
              </a:spcAft>
              <a:buClr>
                <a:schemeClr val="dk1"/>
              </a:buClr>
              <a:buSzPts val="1700"/>
              <a:buChar char="•"/>
            </a:pPr>
            <a:r>
              <a:rPr lang="en-US" sz="1700">
                <a:solidFill>
                  <a:srgbClr val="236A95"/>
                </a:solidFill>
              </a:rPr>
              <a:t>Е. Волкова. Инструменты изучения аудитории в социальных сетях</a:t>
            </a:r>
            <a:endParaRPr sz="1700">
              <a:solidFill>
                <a:schemeClr val="dk1"/>
              </a:solidFill>
            </a:endParaRPr>
          </a:p>
          <a:p>
            <a:pPr indent="0" lvl="0" marL="0" rtl="0" algn="l">
              <a:spcBef>
                <a:spcPts val="10"/>
              </a:spcBef>
              <a:spcAft>
                <a:spcPts val="0"/>
              </a:spcAft>
              <a:buNone/>
            </a:pPr>
            <a:r>
              <a:t/>
            </a:r>
            <a:endParaRPr sz="2300">
              <a:solidFill>
                <a:schemeClr val="dk1"/>
              </a:solidFill>
            </a:endParaRPr>
          </a:p>
          <a:p>
            <a:pPr indent="-673734" lvl="0" marL="1361440" rtl="0" algn="l">
              <a:spcBef>
                <a:spcPts val="5"/>
              </a:spcBef>
              <a:spcAft>
                <a:spcPts val="0"/>
              </a:spcAft>
              <a:buClr>
                <a:srgbClr val="1E4D78"/>
              </a:buClr>
              <a:buSzPts val="2100"/>
              <a:buFont typeface="Calibri"/>
              <a:buAutoNum type="arabicPeriod"/>
            </a:pPr>
            <a:r>
              <a:rPr lang="en-US" sz="2100">
                <a:solidFill>
                  <a:srgbClr val="236A95"/>
                </a:solidFill>
                <a:latin typeface="Calibri"/>
                <a:ea typeface="Calibri"/>
                <a:cs typeface="Calibri"/>
                <a:sym typeface="Calibri"/>
              </a:rPr>
              <a:t>Англоязычные руководства:</a:t>
            </a:r>
            <a:endParaRPr sz="2100">
              <a:solidFill>
                <a:srgbClr val="1E4D78"/>
              </a:solidFill>
              <a:latin typeface="Calibri"/>
              <a:ea typeface="Calibri"/>
              <a:cs typeface="Calibri"/>
              <a:sym typeface="Calibri"/>
            </a:endParaRPr>
          </a:p>
          <a:p>
            <a:pPr indent="0" lvl="0" marL="1361440" marR="271780" rtl="0" algn="l">
              <a:lnSpc>
                <a:spcPct val="138750"/>
              </a:lnSpc>
              <a:spcBef>
                <a:spcPts val="355"/>
              </a:spcBef>
              <a:spcAft>
                <a:spcPts val="0"/>
              </a:spcAft>
              <a:buNone/>
            </a:pPr>
            <a:r>
              <a:rPr lang="en-US" sz="1700">
                <a:solidFill>
                  <a:srgbClr val="236A95"/>
                </a:solidFill>
              </a:rPr>
              <a:t>http:/ creative.vic.gov.au/Research_Resources/Resources/ Visitor_Research_Made_Easy</a:t>
            </a:r>
            <a:endParaRPr sz="1700">
              <a:solidFill>
                <a:schemeClr val="dk1"/>
              </a:solidFill>
            </a:endParaRPr>
          </a:p>
          <a:p>
            <a:pPr indent="0" lvl="0" marL="1361440" rtl="0" algn="l">
              <a:lnSpc>
                <a:spcPct val="138750"/>
              </a:lnSpc>
              <a:spcBef>
                <a:spcPts val="0"/>
              </a:spcBef>
              <a:spcAft>
                <a:spcPts val="0"/>
              </a:spcAft>
              <a:buNone/>
            </a:pPr>
            <a:r>
              <a:rPr lang="en-US" sz="1700">
                <a:solidFill>
                  <a:srgbClr val="236A95"/>
                </a:solidFill>
              </a:rPr>
              <a:t>http:/ creative.vic.gov.au/Research_Resources/Resources/ Audience_Research_Made_Easy</a:t>
            </a:r>
            <a:endParaRPr sz="1700">
              <a:solidFill>
                <a:schemeClr val="dk1"/>
              </a:solidFill>
            </a:endParaRPr>
          </a:p>
          <a:p>
            <a:pPr indent="0" lvl="0" marL="1361440" marR="1061720" rtl="0" algn="l">
              <a:lnSpc>
                <a:spcPct val="138750"/>
              </a:lnSpc>
              <a:spcBef>
                <a:spcPts val="0"/>
              </a:spcBef>
              <a:spcAft>
                <a:spcPts val="0"/>
              </a:spcAft>
              <a:buNone/>
            </a:pPr>
            <a:r>
              <a:rPr lang="en-US" sz="1700">
                <a:solidFill>
                  <a:srgbClr val="236A95"/>
                </a:solidFill>
              </a:rPr>
              <a:t>http:/ visitors.org.uk/wp-content/uploads/2014/08/ShareSE_ Evaltoolkit.pdf</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cab33b4713_1_72"/>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cab33b4713_1_72"/>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Емкость рынка</a:t>
            </a:r>
            <a:endParaRPr sz="3000">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cab33b4713_1_95"/>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cab33b4713_1_95"/>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Необходимые инвестиции</a:t>
            </a:r>
            <a:endParaRPr sz="3000">
              <a:latin typeface="Gill Sans"/>
              <a:ea typeface="Gill Sans"/>
              <a:cs typeface="Gill Sans"/>
              <a:sym typeface="Gill Sans"/>
            </a:endParaRPr>
          </a:p>
        </p:txBody>
      </p:sp>
      <p:sp>
        <p:nvSpPr>
          <p:cNvPr id="454" name="Google Shape;454;gcab33b4713_1_95"/>
          <p:cNvSpPr txBox="1"/>
          <p:nvPr/>
        </p:nvSpPr>
        <p:spPr>
          <a:xfrm>
            <a:off x="944425" y="1890050"/>
            <a:ext cx="8622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Gill Sans"/>
                <a:ea typeface="Gill Sans"/>
                <a:cs typeface="Gill Sans"/>
                <a:sym typeface="Gill Sans"/>
              </a:rPr>
              <a:t>Экономика: 2000 в месяц простое низкобюджетное решение</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5"/>
          <p:cNvSpPr txBox="1"/>
          <p:nvPr>
            <p:ph type="title"/>
          </p:nvPr>
        </p:nvSpPr>
        <p:spPr>
          <a:xfrm>
            <a:off x="1790700" y="1042859"/>
            <a:ext cx="8610600" cy="495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000">
                <a:latin typeface="Gill Sans"/>
                <a:ea typeface="Gill Sans"/>
                <a:cs typeface="Gill Sans"/>
                <a:sym typeface="Gill Sans"/>
              </a:rPr>
              <a:t>Дорожная карта</a:t>
            </a:r>
            <a:endParaRPr/>
          </a:p>
        </p:txBody>
      </p:sp>
      <p:grpSp>
        <p:nvGrpSpPr>
          <p:cNvPr id="460" name="Google Shape;460;p35"/>
          <p:cNvGrpSpPr/>
          <p:nvPr/>
        </p:nvGrpSpPr>
        <p:grpSpPr>
          <a:xfrm>
            <a:off x="2346697" y="2716774"/>
            <a:ext cx="1046700" cy="763419"/>
            <a:chOff x="6609285" y="1771317"/>
            <a:chExt cx="1046700" cy="763419"/>
          </a:xfrm>
        </p:grpSpPr>
        <p:sp>
          <p:nvSpPr>
            <p:cNvPr id="461" name="Google Shape;461;p35"/>
            <p:cNvSpPr/>
            <p:nvPr/>
          </p:nvSpPr>
          <p:spPr>
            <a:xfrm>
              <a:off x="6927266" y="1771317"/>
              <a:ext cx="410778" cy="410778"/>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 name="Google Shape;462;p35"/>
            <p:cNvSpPr txBox="1"/>
            <p:nvPr/>
          </p:nvSpPr>
          <p:spPr>
            <a:xfrm>
              <a:off x="6609285" y="2362236"/>
              <a:ext cx="1046700" cy="172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1200"/>
                <a:buFont typeface="Arial"/>
                <a:buNone/>
              </a:pPr>
              <a:r>
                <a:rPr lang="en-US"/>
                <a:t>Travel Hack</a:t>
              </a:r>
              <a:endParaRPr b="0" i="0" sz="1400" u="none" cap="none" strike="noStrike">
                <a:solidFill>
                  <a:srgbClr val="000000"/>
                </a:solidFill>
                <a:latin typeface="Arial"/>
                <a:ea typeface="Arial"/>
                <a:cs typeface="Arial"/>
                <a:sym typeface="Arial"/>
              </a:endParaRPr>
            </a:p>
          </p:txBody>
        </p:sp>
      </p:grpSp>
      <p:grpSp>
        <p:nvGrpSpPr>
          <p:cNvPr id="463" name="Google Shape;463;p35"/>
          <p:cNvGrpSpPr/>
          <p:nvPr/>
        </p:nvGrpSpPr>
        <p:grpSpPr>
          <a:xfrm>
            <a:off x="4497619" y="2716774"/>
            <a:ext cx="1119000" cy="738819"/>
            <a:chOff x="8618370" y="1771317"/>
            <a:chExt cx="1119000" cy="738819"/>
          </a:xfrm>
        </p:grpSpPr>
        <p:sp>
          <p:nvSpPr>
            <p:cNvPr id="464" name="Google Shape;464;p35"/>
            <p:cNvSpPr/>
            <p:nvPr/>
          </p:nvSpPr>
          <p:spPr>
            <a:xfrm>
              <a:off x="8972419" y="1771317"/>
              <a:ext cx="410778" cy="410778"/>
            </a:xfrm>
            <a:custGeom>
              <a:rect b="b" l="l" r="r" t="t"/>
              <a:pathLst>
                <a:path extrusionOk="0" h="21600" w="2160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35"/>
            <p:cNvSpPr txBox="1"/>
            <p:nvPr/>
          </p:nvSpPr>
          <p:spPr>
            <a:xfrm>
              <a:off x="8618370" y="2362236"/>
              <a:ext cx="11190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lang="en-US" sz="1200">
                  <a:solidFill>
                    <a:schemeClr val="dk1"/>
                  </a:solidFill>
                </a:rPr>
                <a:t>Внедрение</a:t>
              </a:r>
              <a:endParaRPr b="0" i="0" sz="1400" u="none" cap="none" strike="noStrike">
                <a:solidFill>
                  <a:srgbClr val="000000"/>
                </a:solidFill>
                <a:latin typeface="Arial"/>
                <a:ea typeface="Arial"/>
                <a:cs typeface="Arial"/>
                <a:sym typeface="Arial"/>
              </a:endParaRPr>
            </a:p>
          </p:txBody>
        </p:sp>
      </p:grpSp>
      <p:grpSp>
        <p:nvGrpSpPr>
          <p:cNvPr id="466" name="Google Shape;466;p35"/>
          <p:cNvGrpSpPr/>
          <p:nvPr/>
        </p:nvGrpSpPr>
        <p:grpSpPr>
          <a:xfrm>
            <a:off x="6586550" y="2716774"/>
            <a:ext cx="1291800" cy="738826"/>
            <a:chOff x="6477093" y="3192363"/>
            <a:chExt cx="1291800" cy="738826"/>
          </a:xfrm>
        </p:grpSpPr>
        <p:sp>
          <p:nvSpPr>
            <p:cNvPr id="467" name="Google Shape;467;p35"/>
            <p:cNvSpPr/>
            <p:nvPr/>
          </p:nvSpPr>
          <p:spPr>
            <a:xfrm>
              <a:off x="6927266" y="3192363"/>
              <a:ext cx="410778" cy="410778"/>
            </a:xfrm>
            <a:custGeom>
              <a:rect b="b" l="l" r="r" t="t"/>
              <a:pathLst>
                <a:path extrusionOk="0" h="21600" w="2160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35"/>
            <p:cNvSpPr txBox="1"/>
            <p:nvPr/>
          </p:nvSpPr>
          <p:spPr>
            <a:xfrm>
              <a:off x="6477093" y="3783289"/>
              <a:ext cx="12918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lang="en-US" sz="1200">
                  <a:solidFill>
                    <a:schemeClr val="dk1"/>
                  </a:solidFill>
                </a:rPr>
                <a:t>Поддержка</a:t>
              </a:r>
              <a:endParaRPr b="0" i="0" sz="1400" u="none" cap="none" strike="noStrike">
                <a:solidFill>
                  <a:srgbClr val="000000"/>
                </a:solidFill>
                <a:latin typeface="Arial"/>
                <a:ea typeface="Arial"/>
                <a:cs typeface="Arial"/>
                <a:sym typeface="Arial"/>
              </a:endParaRPr>
            </a:p>
          </p:txBody>
        </p:sp>
      </p:grpSp>
      <p:grpSp>
        <p:nvGrpSpPr>
          <p:cNvPr id="469" name="Google Shape;469;p35"/>
          <p:cNvGrpSpPr/>
          <p:nvPr/>
        </p:nvGrpSpPr>
        <p:grpSpPr>
          <a:xfrm>
            <a:off x="9023593" y="2716773"/>
            <a:ext cx="806400" cy="738820"/>
            <a:chOff x="8774663" y="3194740"/>
            <a:chExt cx="806400" cy="738820"/>
          </a:xfrm>
        </p:grpSpPr>
        <p:sp>
          <p:nvSpPr>
            <p:cNvPr id="470" name="Google Shape;470;p35"/>
            <p:cNvSpPr/>
            <p:nvPr/>
          </p:nvSpPr>
          <p:spPr>
            <a:xfrm>
              <a:off x="8991091" y="3194740"/>
              <a:ext cx="373464" cy="410778"/>
            </a:xfrm>
            <a:custGeom>
              <a:rect b="b" l="l" r="r" t="t"/>
              <a:pathLst>
                <a:path extrusionOk="0" h="21600" w="2160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35"/>
            <p:cNvSpPr txBox="1"/>
            <p:nvPr/>
          </p:nvSpPr>
          <p:spPr>
            <a:xfrm>
              <a:off x="8774663" y="3785660"/>
              <a:ext cx="806400" cy="147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lang="en-US" sz="1200">
                  <a:solidFill>
                    <a:schemeClr val="dk1"/>
                  </a:solidFill>
                </a:rPr>
                <a:t>Развитие</a:t>
              </a:r>
              <a:endParaRPr b="0" i="0" sz="1400" u="none" cap="none" strike="noStrike">
                <a:solidFill>
                  <a:srgbClr val="000000"/>
                </a:solidFill>
                <a:latin typeface="Arial"/>
                <a:ea typeface="Arial"/>
                <a:cs typeface="Arial"/>
                <a:sym typeface="Arial"/>
              </a:endParaRPr>
            </a:p>
          </p:txBody>
        </p:sp>
      </p:grpSp>
      <p:sp>
        <p:nvSpPr>
          <p:cNvPr id="472" name="Google Shape;472;p35"/>
          <p:cNvSpPr/>
          <p:nvPr/>
        </p:nvSpPr>
        <p:spPr>
          <a:xfrm>
            <a:off x="2675310" y="3771869"/>
            <a:ext cx="393300" cy="3933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73" name="Google Shape;473;p35"/>
          <p:cNvSpPr/>
          <p:nvPr/>
        </p:nvSpPr>
        <p:spPr>
          <a:xfrm>
            <a:off x="4860365" y="3771869"/>
            <a:ext cx="393300" cy="393300"/>
          </a:xfrm>
          <a:prstGeom prst="ellipse">
            <a:avLst/>
          </a:prstGeom>
          <a:noFill/>
          <a:ln cap="flat" cmpd="sng" w="9525">
            <a:solidFill>
              <a:schemeClr val="dk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74" name="Google Shape;474;p35"/>
          <p:cNvSpPr/>
          <p:nvPr/>
        </p:nvSpPr>
        <p:spPr>
          <a:xfrm>
            <a:off x="7045420" y="3771869"/>
            <a:ext cx="393300" cy="393300"/>
          </a:xfrm>
          <a:prstGeom prst="ellipse">
            <a:avLst/>
          </a:prstGeom>
          <a:noFill/>
          <a:ln cap="flat" cmpd="sng" w="9525">
            <a:solidFill>
              <a:schemeClr val="dk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75" name="Google Shape;475;p35"/>
          <p:cNvSpPr/>
          <p:nvPr/>
        </p:nvSpPr>
        <p:spPr>
          <a:xfrm>
            <a:off x="9230474" y="3771869"/>
            <a:ext cx="393300" cy="393300"/>
          </a:xfrm>
          <a:prstGeom prst="ellipse">
            <a:avLst/>
          </a:prstGeom>
          <a:noFill/>
          <a:ln cap="flat" cmpd="sng" w="9525">
            <a:solidFill>
              <a:schemeClr val="dk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cxnSp>
        <p:nvCxnSpPr>
          <p:cNvPr id="476" name="Google Shape;476;p35"/>
          <p:cNvCxnSpPr/>
          <p:nvPr/>
        </p:nvCxnSpPr>
        <p:spPr>
          <a:xfrm>
            <a:off x="3119944" y="3973762"/>
            <a:ext cx="1669200" cy="0"/>
          </a:xfrm>
          <a:prstGeom prst="straightConnector1">
            <a:avLst/>
          </a:prstGeom>
          <a:noFill/>
          <a:ln cap="flat" cmpd="sng" w="9525">
            <a:solidFill>
              <a:schemeClr val="dk1">
                <a:alpha val="40000"/>
              </a:schemeClr>
            </a:solidFill>
            <a:prstDash val="solid"/>
            <a:miter lim="800000"/>
            <a:headEnd len="sm" w="sm" type="none"/>
            <a:tailEnd len="sm" w="sm" type="none"/>
          </a:ln>
        </p:spPr>
      </p:cxnSp>
      <p:cxnSp>
        <p:nvCxnSpPr>
          <p:cNvPr id="477" name="Google Shape;477;p35"/>
          <p:cNvCxnSpPr/>
          <p:nvPr/>
        </p:nvCxnSpPr>
        <p:spPr>
          <a:xfrm>
            <a:off x="5304309" y="3973762"/>
            <a:ext cx="1669200" cy="0"/>
          </a:xfrm>
          <a:prstGeom prst="straightConnector1">
            <a:avLst/>
          </a:prstGeom>
          <a:noFill/>
          <a:ln cap="flat" cmpd="sng" w="9525">
            <a:solidFill>
              <a:schemeClr val="dk1">
                <a:alpha val="40000"/>
              </a:schemeClr>
            </a:solidFill>
            <a:prstDash val="solid"/>
            <a:miter lim="800000"/>
            <a:headEnd len="sm" w="sm" type="none"/>
            <a:tailEnd len="sm" w="sm" type="none"/>
          </a:ln>
        </p:spPr>
      </p:cxnSp>
      <p:cxnSp>
        <p:nvCxnSpPr>
          <p:cNvPr id="478" name="Google Shape;478;p35"/>
          <p:cNvCxnSpPr/>
          <p:nvPr/>
        </p:nvCxnSpPr>
        <p:spPr>
          <a:xfrm>
            <a:off x="7486733" y="3968571"/>
            <a:ext cx="1669200" cy="0"/>
          </a:xfrm>
          <a:prstGeom prst="straightConnector1">
            <a:avLst/>
          </a:prstGeom>
          <a:noFill/>
          <a:ln cap="flat" cmpd="sng" w="9525">
            <a:solidFill>
              <a:schemeClr val="dk1">
                <a:alpha val="40000"/>
              </a:schemeClr>
            </a:solidFill>
            <a:prstDash val="solid"/>
            <a:miter lim="800000"/>
            <a:headEnd len="sm" w="sm" type="none"/>
            <a:tailEnd len="sm" w="sm" type="none"/>
          </a:ln>
        </p:spPr>
      </p:cxnSp>
      <p:sp>
        <p:nvSpPr>
          <p:cNvPr id="479" name="Google Shape;479;p35"/>
          <p:cNvSpPr txBox="1"/>
          <p:nvPr/>
        </p:nvSpPr>
        <p:spPr>
          <a:xfrm>
            <a:off x="1790700" y="4896965"/>
            <a:ext cx="8610600" cy="1454700"/>
          </a:xfrm>
          <a:prstGeom prst="rect">
            <a:avLst/>
          </a:prstGeom>
          <a:noFill/>
          <a:ln>
            <a:noFill/>
          </a:ln>
        </p:spPr>
        <p:txBody>
          <a:bodyPr anchorCtr="0" anchor="t" bIns="0" lIns="0" spcFirstLastPara="1" rIns="91425" wrap="square" tIns="0">
            <a:spAutoFit/>
          </a:bodyPr>
          <a:lstStyle/>
          <a:p>
            <a:pPr indent="0" lvl="0" marL="0" marR="0" rtl="0" algn="l">
              <a:lnSpc>
                <a:spcPct val="150000"/>
              </a:lnSpc>
              <a:spcBef>
                <a:spcPts val="0"/>
              </a:spcBef>
              <a:spcAft>
                <a:spcPts val="0"/>
              </a:spcAft>
              <a:buClr>
                <a:srgbClr val="000000"/>
              </a:buClr>
              <a:buSzPts val="1200"/>
              <a:buFont typeface="Arial"/>
              <a:buNone/>
            </a:pPr>
            <a:r>
              <a:rPr lang="en-US" sz="1350">
                <a:solidFill>
                  <a:schemeClr val="dk1"/>
                </a:solidFill>
              </a:rPr>
              <a:t>Lorem ipsum dolor sit amet, consectetur adipiscing elit. Nullam scelerisque luctus ligula. Morbi eget leo interdum, dignissim mi sed, lacinia nunc. Nulla blandit arcu quis metus aliquam rutrum. Suspendisse non commodo nunc, at tincidunt nunc. Vestibulum arcu lectus, lobortis a lorem vel, aliquet ultrices justo. Vestibulum eget erat accumsan, ultricies nunc sit amet, vulputate ipsum. Maecenas facilisis mi magna, sit amet vehicula neque rhoncus eu. Aenean vehicula ultricies auctor. Donec feugiat scelerisque rhoncus</a:t>
            </a:r>
            <a:r>
              <a:rPr lang="en-US" sz="1050">
                <a:solidFill>
                  <a:schemeClr val="dk1"/>
                </a:solidFill>
                <a:highlight>
                  <a:srgbClr val="C1E6C6"/>
                </a:highlight>
              </a:rPr>
              <a:t>.</a:t>
            </a:r>
            <a:endParaRPr b="0" i="0" sz="1400" u="none" cap="none" strike="noStrike">
              <a:solidFill>
                <a:srgbClr val="000000"/>
              </a:solidFill>
              <a:latin typeface="Arial"/>
              <a:ea typeface="Arial"/>
              <a:cs typeface="Arial"/>
              <a:sym typeface="Arial"/>
            </a:endParaRPr>
          </a:p>
        </p:txBody>
      </p:sp>
      <p:pic>
        <p:nvPicPr>
          <p:cNvPr id="480" name="Google Shape;480;p35"/>
          <p:cNvPicPr preferRelativeResize="0"/>
          <p:nvPr/>
        </p:nvPicPr>
        <p:blipFill>
          <a:blip r:embed="rId3">
            <a:alphaModFix/>
          </a:blip>
          <a:stretch>
            <a:fillRect/>
          </a:stretch>
        </p:blipFill>
        <p:spPr>
          <a:xfrm>
            <a:off x="277850" y="414327"/>
            <a:ext cx="1885950" cy="695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cab33b4713_1_79"/>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gcab33b4713_1_79"/>
          <p:cNvPicPr preferRelativeResize="0"/>
          <p:nvPr/>
        </p:nvPicPr>
        <p:blipFill>
          <a:blip r:embed="rId3">
            <a:alphaModFix/>
          </a:blip>
          <a:stretch>
            <a:fillRect/>
          </a:stretch>
        </p:blipFill>
        <p:spPr>
          <a:xfrm>
            <a:off x="325063" y="3692100"/>
            <a:ext cx="11541875" cy="3014950"/>
          </a:xfrm>
          <a:prstGeom prst="rect">
            <a:avLst/>
          </a:prstGeom>
          <a:noFill/>
          <a:ln>
            <a:noFill/>
          </a:ln>
        </p:spPr>
      </p:pic>
      <p:grpSp>
        <p:nvGrpSpPr>
          <p:cNvPr id="487" name="Google Shape;487;gcab33b4713_1_79"/>
          <p:cNvGrpSpPr/>
          <p:nvPr/>
        </p:nvGrpSpPr>
        <p:grpSpPr>
          <a:xfrm>
            <a:off x="5512513" y="202139"/>
            <a:ext cx="5470398" cy="3490076"/>
            <a:chOff x="2505963" y="1932150"/>
            <a:chExt cx="5715000" cy="3764915"/>
          </a:xfrm>
        </p:grpSpPr>
        <p:sp>
          <p:nvSpPr>
            <p:cNvPr id="488" name="Google Shape;488;gcab33b4713_1_79"/>
            <p:cNvSpPr/>
            <p:nvPr/>
          </p:nvSpPr>
          <p:spPr>
            <a:xfrm>
              <a:off x="2505963" y="1932150"/>
              <a:ext cx="5680075" cy="36950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gcab33b4713_1_79"/>
            <p:cNvGrpSpPr/>
            <p:nvPr/>
          </p:nvGrpSpPr>
          <p:grpSpPr>
            <a:xfrm>
              <a:off x="2505963" y="1932150"/>
              <a:ext cx="5715000" cy="3764915"/>
              <a:chOff x="-15" y="996"/>
              <a:chExt cx="9000" cy="5929"/>
            </a:xfrm>
          </p:grpSpPr>
          <p:sp>
            <p:nvSpPr>
              <p:cNvPr id="490" name="Google Shape;490;gcab33b4713_1_79"/>
              <p:cNvSpPr/>
              <p:nvPr/>
            </p:nvSpPr>
            <p:spPr>
              <a:xfrm>
                <a:off x="-15" y="996"/>
                <a:ext cx="9000" cy="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91" name="Google Shape;491;gcab33b4713_1_79"/>
              <p:cNvPicPr preferRelativeResize="0"/>
              <p:nvPr/>
            </p:nvPicPr>
            <p:blipFill rotWithShape="1">
              <a:blip r:embed="rId4">
                <a:alphaModFix/>
              </a:blip>
              <a:srcRect b="0" l="0" r="0" t="0"/>
              <a:stretch/>
            </p:blipFill>
            <p:spPr>
              <a:xfrm>
                <a:off x="0" y="1273"/>
                <a:ext cx="8931" cy="5315"/>
              </a:xfrm>
              <a:prstGeom prst="rect">
                <a:avLst/>
              </a:prstGeom>
              <a:noFill/>
              <a:ln>
                <a:noFill/>
              </a:ln>
            </p:spPr>
          </p:pic>
          <p:sp>
            <p:nvSpPr>
              <p:cNvPr id="492" name="Google Shape;492;gcab33b4713_1_79"/>
              <p:cNvSpPr/>
              <p:nvPr/>
            </p:nvSpPr>
            <p:spPr>
              <a:xfrm>
                <a:off x="6397" y="2791"/>
                <a:ext cx="1429" cy="791"/>
              </a:xfrm>
              <a:custGeom>
                <a:rect b="b" l="l" r="r" t="t"/>
                <a:pathLst>
                  <a:path extrusionOk="0" h="791" w="1429">
                    <a:moveTo>
                      <a:pt x="714" y="790"/>
                    </a:moveTo>
                    <a:lnTo>
                      <a:pt x="811" y="786"/>
                    </a:lnTo>
                    <a:lnTo>
                      <a:pt x="904" y="776"/>
                    </a:lnTo>
                    <a:lnTo>
                      <a:pt x="992" y="759"/>
                    </a:lnTo>
                    <a:lnTo>
                      <a:pt x="1074" y="736"/>
                    </a:lnTo>
                    <a:lnTo>
                      <a:pt x="1150" y="708"/>
                    </a:lnTo>
                    <a:lnTo>
                      <a:pt x="1219" y="674"/>
                    </a:lnTo>
                    <a:lnTo>
                      <a:pt x="1279" y="636"/>
                    </a:lnTo>
                    <a:lnTo>
                      <a:pt x="1331" y="594"/>
                    </a:lnTo>
                    <a:lnTo>
                      <a:pt x="1372" y="549"/>
                    </a:lnTo>
                    <a:lnTo>
                      <a:pt x="1422" y="448"/>
                    </a:lnTo>
                    <a:lnTo>
                      <a:pt x="1428" y="395"/>
                    </a:lnTo>
                    <a:lnTo>
                      <a:pt x="1422" y="341"/>
                    </a:lnTo>
                    <a:lnTo>
                      <a:pt x="1372" y="241"/>
                    </a:lnTo>
                    <a:lnTo>
                      <a:pt x="1331" y="195"/>
                    </a:lnTo>
                    <a:lnTo>
                      <a:pt x="1279" y="153"/>
                    </a:lnTo>
                    <a:lnTo>
                      <a:pt x="1219" y="115"/>
                    </a:lnTo>
                    <a:lnTo>
                      <a:pt x="1150" y="82"/>
                    </a:lnTo>
                    <a:lnTo>
                      <a:pt x="1074" y="53"/>
                    </a:lnTo>
                    <a:lnTo>
                      <a:pt x="992" y="31"/>
                    </a:lnTo>
                    <a:lnTo>
                      <a:pt x="904" y="14"/>
                    </a:lnTo>
                    <a:lnTo>
                      <a:pt x="811" y="3"/>
                    </a:lnTo>
                    <a:lnTo>
                      <a:pt x="714" y="0"/>
                    </a:lnTo>
                    <a:lnTo>
                      <a:pt x="617" y="3"/>
                    </a:lnTo>
                    <a:lnTo>
                      <a:pt x="524" y="14"/>
                    </a:lnTo>
                    <a:lnTo>
                      <a:pt x="436" y="31"/>
                    </a:lnTo>
                    <a:lnTo>
                      <a:pt x="354" y="53"/>
                    </a:lnTo>
                    <a:lnTo>
                      <a:pt x="278" y="82"/>
                    </a:lnTo>
                    <a:lnTo>
                      <a:pt x="209" y="115"/>
                    </a:lnTo>
                    <a:lnTo>
                      <a:pt x="149" y="153"/>
                    </a:lnTo>
                    <a:lnTo>
                      <a:pt x="97" y="195"/>
                    </a:lnTo>
                    <a:lnTo>
                      <a:pt x="56" y="241"/>
                    </a:lnTo>
                    <a:lnTo>
                      <a:pt x="6" y="341"/>
                    </a:lnTo>
                    <a:lnTo>
                      <a:pt x="0" y="395"/>
                    </a:lnTo>
                    <a:lnTo>
                      <a:pt x="6" y="448"/>
                    </a:lnTo>
                    <a:lnTo>
                      <a:pt x="56" y="549"/>
                    </a:lnTo>
                    <a:lnTo>
                      <a:pt x="97" y="594"/>
                    </a:lnTo>
                    <a:lnTo>
                      <a:pt x="149" y="636"/>
                    </a:lnTo>
                    <a:lnTo>
                      <a:pt x="209" y="674"/>
                    </a:lnTo>
                    <a:lnTo>
                      <a:pt x="278" y="708"/>
                    </a:lnTo>
                    <a:lnTo>
                      <a:pt x="354" y="736"/>
                    </a:lnTo>
                    <a:lnTo>
                      <a:pt x="436" y="759"/>
                    </a:lnTo>
                    <a:lnTo>
                      <a:pt x="524" y="776"/>
                    </a:lnTo>
                    <a:lnTo>
                      <a:pt x="617" y="786"/>
                    </a:lnTo>
                    <a:lnTo>
                      <a:pt x="714" y="790"/>
                    </a:lnTo>
                    <a:close/>
                  </a:path>
                </a:pathLst>
              </a:custGeom>
              <a:noFill/>
              <a:ln cap="flat" cmpd="sng" w="50800">
                <a:solidFill>
                  <a:srgbClr val="FF8767"/>
                </a:solidFill>
                <a:prstDash val="solid"/>
                <a:round/>
                <a:headEnd len="sm" w="sm" type="none"/>
                <a:tailEnd len="sm" w="sm" type="none"/>
              </a:ln>
            </p:spPr>
          </p:sp>
          <p:sp>
            <p:nvSpPr>
              <p:cNvPr id="493" name="Google Shape;493;gcab33b4713_1_79"/>
              <p:cNvSpPr/>
              <p:nvPr/>
            </p:nvSpPr>
            <p:spPr>
              <a:xfrm>
                <a:off x="7045" y="1728"/>
                <a:ext cx="1429" cy="791"/>
              </a:xfrm>
              <a:custGeom>
                <a:rect b="b" l="l" r="r" t="t"/>
                <a:pathLst>
                  <a:path extrusionOk="0" h="791" w="1429">
                    <a:moveTo>
                      <a:pt x="714" y="790"/>
                    </a:moveTo>
                    <a:lnTo>
                      <a:pt x="811" y="786"/>
                    </a:lnTo>
                    <a:lnTo>
                      <a:pt x="904" y="776"/>
                    </a:lnTo>
                    <a:lnTo>
                      <a:pt x="992" y="759"/>
                    </a:lnTo>
                    <a:lnTo>
                      <a:pt x="1074" y="736"/>
                    </a:lnTo>
                    <a:lnTo>
                      <a:pt x="1150" y="708"/>
                    </a:lnTo>
                    <a:lnTo>
                      <a:pt x="1219" y="674"/>
                    </a:lnTo>
                    <a:lnTo>
                      <a:pt x="1279" y="636"/>
                    </a:lnTo>
                    <a:lnTo>
                      <a:pt x="1330" y="594"/>
                    </a:lnTo>
                    <a:lnTo>
                      <a:pt x="1372" y="549"/>
                    </a:lnTo>
                    <a:lnTo>
                      <a:pt x="1421" y="448"/>
                    </a:lnTo>
                    <a:lnTo>
                      <a:pt x="1428" y="395"/>
                    </a:lnTo>
                    <a:lnTo>
                      <a:pt x="1421" y="341"/>
                    </a:lnTo>
                    <a:lnTo>
                      <a:pt x="1372" y="241"/>
                    </a:lnTo>
                    <a:lnTo>
                      <a:pt x="1330" y="195"/>
                    </a:lnTo>
                    <a:lnTo>
                      <a:pt x="1279" y="153"/>
                    </a:lnTo>
                    <a:lnTo>
                      <a:pt x="1219" y="115"/>
                    </a:lnTo>
                    <a:lnTo>
                      <a:pt x="1150" y="82"/>
                    </a:lnTo>
                    <a:lnTo>
                      <a:pt x="1074" y="53"/>
                    </a:lnTo>
                    <a:lnTo>
                      <a:pt x="992" y="31"/>
                    </a:lnTo>
                    <a:lnTo>
                      <a:pt x="904" y="14"/>
                    </a:lnTo>
                    <a:lnTo>
                      <a:pt x="811" y="3"/>
                    </a:lnTo>
                    <a:lnTo>
                      <a:pt x="714" y="0"/>
                    </a:lnTo>
                    <a:lnTo>
                      <a:pt x="617" y="3"/>
                    </a:lnTo>
                    <a:lnTo>
                      <a:pt x="524" y="14"/>
                    </a:lnTo>
                    <a:lnTo>
                      <a:pt x="436" y="31"/>
                    </a:lnTo>
                    <a:lnTo>
                      <a:pt x="353" y="53"/>
                    </a:lnTo>
                    <a:lnTo>
                      <a:pt x="277" y="82"/>
                    </a:lnTo>
                    <a:lnTo>
                      <a:pt x="209" y="115"/>
                    </a:lnTo>
                    <a:lnTo>
                      <a:pt x="149" y="153"/>
                    </a:lnTo>
                    <a:lnTo>
                      <a:pt x="97" y="195"/>
                    </a:lnTo>
                    <a:lnTo>
                      <a:pt x="56" y="241"/>
                    </a:lnTo>
                    <a:lnTo>
                      <a:pt x="6" y="341"/>
                    </a:lnTo>
                    <a:lnTo>
                      <a:pt x="0" y="395"/>
                    </a:lnTo>
                    <a:lnTo>
                      <a:pt x="6" y="448"/>
                    </a:lnTo>
                    <a:lnTo>
                      <a:pt x="56" y="549"/>
                    </a:lnTo>
                    <a:lnTo>
                      <a:pt x="97" y="594"/>
                    </a:lnTo>
                    <a:lnTo>
                      <a:pt x="149" y="636"/>
                    </a:lnTo>
                    <a:lnTo>
                      <a:pt x="209" y="674"/>
                    </a:lnTo>
                    <a:lnTo>
                      <a:pt x="277" y="708"/>
                    </a:lnTo>
                    <a:lnTo>
                      <a:pt x="353" y="736"/>
                    </a:lnTo>
                    <a:lnTo>
                      <a:pt x="436" y="759"/>
                    </a:lnTo>
                    <a:lnTo>
                      <a:pt x="524" y="776"/>
                    </a:lnTo>
                    <a:lnTo>
                      <a:pt x="617" y="786"/>
                    </a:lnTo>
                    <a:lnTo>
                      <a:pt x="714" y="790"/>
                    </a:lnTo>
                    <a:close/>
                  </a:path>
                </a:pathLst>
              </a:custGeom>
              <a:noFill/>
              <a:ln cap="flat" cmpd="sng" w="50800">
                <a:solidFill>
                  <a:srgbClr val="FF8767"/>
                </a:solidFill>
                <a:prstDash val="solid"/>
                <a:round/>
                <a:headEnd len="sm" w="sm" type="none"/>
                <a:tailEnd len="sm" w="sm" type="none"/>
              </a:ln>
            </p:spPr>
          </p:sp>
          <p:sp>
            <p:nvSpPr>
              <p:cNvPr id="494" name="Google Shape;494;gcab33b4713_1_79"/>
              <p:cNvSpPr/>
              <p:nvPr/>
            </p:nvSpPr>
            <p:spPr>
              <a:xfrm>
                <a:off x="2231" y="1998"/>
                <a:ext cx="0" cy="300"/>
              </a:xfrm>
              <a:prstGeom prst="rect">
                <a:avLst/>
              </a:prstGeom>
              <a:solidFill>
                <a:srgbClr val="FF87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5" name="Google Shape;495;gcab33b4713_1_79"/>
              <p:cNvCxnSpPr/>
              <p:nvPr/>
            </p:nvCxnSpPr>
            <p:spPr>
              <a:xfrm>
                <a:off x="2329" y="1996"/>
                <a:ext cx="0" cy="300"/>
              </a:xfrm>
              <a:prstGeom prst="straightConnector1">
                <a:avLst/>
              </a:prstGeom>
              <a:noFill/>
              <a:ln cap="flat" cmpd="sng" w="25250">
                <a:solidFill>
                  <a:srgbClr val="FF8767"/>
                </a:solidFill>
                <a:prstDash val="solid"/>
                <a:round/>
                <a:headEnd len="sm" w="sm" type="none"/>
                <a:tailEnd len="sm" w="sm" type="none"/>
              </a:ln>
            </p:spPr>
          </p:cxnSp>
          <p:cxnSp>
            <p:nvCxnSpPr>
              <p:cNvPr id="496" name="Google Shape;496;gcab33b4713_1_79"/>
              <p:cNvCxnSpPr/>
              <p:nvPr/>
            </p:nvCxnSpPr>
            <p:spPr>
              <a:xfrm>
                <a:off x="2410" y="1990"/>
                <a:ext cx="0" cy="300"/>
              </a:xfrm>
              <a:prstGeom prst="straightConnector1">
                <a:avLst/>
              </a:prstGeom>
              <a:noFill/>
              <a:ln cap="flat" cmpd="sng" w="29475">
                <a:solidFill>
                  <a:srgbClr val="FF8767"/>
                </a:solidFill>
                <a:prstDash val="solid"/>
                <a:round/>
                <a:headEnd len="sm" w="sm" type="none"/>
                <a:tailEnd len="sm" w="sm" type="none"/>
              </a:ln>
            </p:spPr>
          </p:cxnSp>
          <p:sp>
            <p:nvSpPr>
              <p:cNvPr id="497" name="Google Shape;497;gcab33b4713_1_79"/>
              <p:cNvSpPr/>
              <p:nvPr/>
            </p:nvSpPr>
            <p:spPr>
              <a:xfrm>
                <a:off x="2477" y="1645"/>
                <a:ext cx="749" cy="508"/>
              </a:xfrm>
              <a:custGeom>
                <a:rect b="b" l="l" r="r" t="t"/>
                <a:pathLst>
                  <a:path extrusionOk="0" h="508" w="749">
                    <a:moveTo>
                      <a:pt x="0" y="350"/>
                    </a:moveTo>
                    <a:lnTo>
                      <a:pt x="25" y="508"/>
                    </a:lnTo>
                    <a:moveTo>
                      <a:pt x="76" y="336"/>
                    </a:moveTo>
                    <a:lnTo>
                      <a:pt x="109" y="493"/>
                    </a:lnTo>
                    <a:moveTo>
                      <a:pt x="151" y="318"/>
                    </a:moveTo>
                    <a:lnTo>
                      <a:pt x="192" y="472"/>
                    </a:lnTo>
                    <a:moveTo>
                      <a:pt x="224" y="295"/>
                    </a:moveTo>
                    <a:lnTo>
                      <a:pt x="275" y="447"/>
                    </a:lnTo>
                    <a:moveTo>
                      <a:pt x="295" y="268"/>
                    </a:moveTo>
                    <a:lnTo>
                      <a:pt x="356" y="416"/>
                    </a:lnTo>
                    <a:moveTo>
                      <a:pt x="361" y="237"/>
                    </a:moveTo>
                    <a:lnTo>
                      <a:pt x="436" y="378"/>
                    </a:lnTo>
                    <a:moveTo>
                      <a:pt x="426" y="199"/>
                    </a:moveTo>
                    <a:lnTo>
                      <a:pt x="512" y="334"/>
                    </a:lnTo>
                    <a:moveTo>
                      <a:pt x="484" y="156"/>
                    </a:moveTo>
                    <a:lnTo>
                      <a:pt x="585" y="280"/>
                    </a:lnTo>
                    <a:moveTo>
                      <a:pt x="532" y="109"/>
                    </a:moveTo>
                    <a:lnTo>
                      <a:pt x="653" y="213"/>
                    </a:lnTo>
                    <a:moveTo>
                      <a:pt x="570" y="57"/>
                    </a:moveTo>
                    <a:lnTo>
                      <a:pt x="710" y="134"/>
                    </a:lnTo>
                    <a:moveTo>
                      <a:pt x="594" y="0"/>
                    </a:moveTo>
                    <a:lnTo>
                      <a:pt x="749" y="40"/>
                    </a:lnTo>
                  </a:path>
                </a:pathLst>
              </a:custGeom>
              <a:noFill/>
              <a:ln cap="flat" cmpd="sng" w="18975">
                <a:solidFill>
                  <a:srgbClr val="FF8767"/>
                </a:solidFill>
                <a:prstDash val="solid"/>
                <a:round/>
                <a:headEnd len="sm" w="sm" type="none"/>
                <a:tailEnd len="sm" w="sm" type="none"/>
              </a:ln>
            </p:spPr>
          </p:sp>
          <p:cxnSp>
            <p:nvCxnSpPr>
              <p:cNvPr id="498" name="Google Shape;498;gcab33b4713_1_79"/>
              <p:cNvCxnSpPr/>
              <p:nvPr/>
            </p:nvCxnSpPr>
            <p:spPr>
              <a:xfrm>
                <a:off x="3064" y="1585"/>
                <a:ext cx="300" cy="0"/>
              </a:xfrm>
              <a:prstGeom prst="straightConnector1">
                <a:avLst/>
              </a:prstGeom>
              <a:noFill/>
              <a:ln cap="flat" cmpd="sng" w="21350">
                <a:solidFill>
                  <a:srgbClr val="FF8767"/>
                </a:solidFill>
                <a:prstDash val="solid"/>
                <a:round/>
                <a:headEnd len="sm" w="sm" type="none"/>
                <a:tailEnd len="sm" w="sm" type="none"/>
              </a:ln>
            </p:spPr>
          </p:cxnSp>
          <p:sp>
            <p:nvSpPr>
              <p:cNvPr id="499" name="Google Shape;499;gcab33b4713_1_79"/>
              <p:cNvSpPr/>
              <p:nvPr/>
            </p:nvSpPr>
            <p:spPr>
              <a:xfrm>
                <a:off x="2464" y="1029"/>
                <a:ext cx="758" cy="500"/>
              </a:xfrm>
              <a:custGeom>
                <a:rect b="b" l="l" r="r" t="t"/>
                <a:pathLst>
                  <a:path extrusionOk="0" h="500" w="758">
                    <a:moveTo>
                      <a:pt x="604" y="499"/>
                    </a:moveTo>
                    <a:lnTo>
                      <a:pt x="757" y="452"/>
                    </a:lnTo>
                    <a:moveTo>
                      <a:pt x="578" y="444"/>
                    </a:moveTo>
                    <a:lnTo>
                      <a:pt x="715" y="361"/>
                    </a:lnTo>
                    <a:moveTo>
                      <a:pt x="538" y="392"/>
                    </a:moveTo>
                    <a:lnTo>
                      <a:pt x="655" y="284"/>
                    </a:lnTo>
                    <a:moveTo>
                      <a:pt x="486" y="345"/>
                    </a:moveTo>
                    <a:lnTo>
                      <a:pt x="588" y="221"/>
                    </a:lnTo>
                    <a:moveTo>
                      <a:pt x="427" y="303"/>
                    </a:moveTo>
                    <a:lnTo>
                      <a:pt x="514" y="169"/>
                    </a:lnTo>
                    <a:moveTo>
                      <a:pt x="364" y="268"/>
                    </a:moveTo>
                    <a:lnTo>
                      <a:pt x="436" y="125"/>
                    </a:lnTo>
                    <a:moveTo>
                      <a:pt x="295" y="236"/>
                    </a:moveTo>
                    <a:lnTo>
                      <a:pt x="356" y="89"/>
                    </a:lnTo>
                    <a:moveTo>
                      <a:pt x="223" y="210"/>
                    </a:moveTo>
                    <a:lnTo>
                      <a:pt x="275" y="59"/>
                    </a:lnTo>
                    <a:moveTo>
                      <a:pt x="150" y="189"/>
                    </a:moveTo>
                    <a:lnTo>
                      <a:pt x="192" y="34"/>
                    </a:lnTo>
                    <a:moveTo>
                      <a:pt x="76" y="172"/>
                    </a:moveTo>
                    <a:lnTo>
                      <a:pt x="108" y="15"/>
                    </a:lnTo>
                    <a:moveTo>
                      <a:pt x="0" y="158"/>
                    </a:moveTo>
                    <a:lnTo>
                      <a:pt x="23" y="0"/>
                    </a:lnTo>
                  </a:path>
                </a:pathLst>
              </a:custGeom>
              <a:noFill/>
              <a:ln cap="flat" cmpd="sng" w="18975">
                <a:solidFill>
                  <a:srgbClr val="FF8767"/>
                </a:solidFill>
                <a:prstDash val="solid"/>
                <a:round/>
                <a:headEnd len="sm" w="sm" type="none"/>
                <a:tailEnd len="sm" w="sm" type="none"/>
              </a:ln>
            </p:spPr>
          </p:sp>
          <p:cxnSp>
            <p:nvCxnSpPr>
              <p:cNvPr id="500" name="Google Shape;500;gcab33b4713_1_79"/>
              <p:cNvCxnSpPr/>
              <p:nvPr/>
            </p:nvCxnSpPr>
            <p:spPr>
              <a:xfrm>
                <a:off x="2395" y="1004"/>
                <a:ext cx="0" cy="300"/>
              </a:xfrm>
              <a:prstGeom prst="straightConnector1">
                <a:avLst/>
              </a:prstGeom>
              <a:noFill/>
              <a:ln cap="flat" cmpd="sng" w="28075">
                <a:solidFill>
                  <a:srgbClr val="FF8767"/>
                </a:solidFill>
                <a:prstDash val="solid"/>
                <a:round/>
                <a:headEnd len="sm" w="sm" type="none"/>
                <a:tailEnd len="sm" w="sm" type="none"/>
              </a:ln>
            </p:spPr>
          </p:cxnSp>
          <p:cxnSp>
            <p:nvCxnSpPr>
              <p:cNvPr id="501" name="Google Shape;501;gcab33b4713_1_79"/>
              <p:cNvCxnSpPr/>
              <p:nvPr/>
            </p:nvCxnSpPr>
            <p:spPr>
              <a:xfrm>
                <a:off x="2314" y="998"/>
                <a:ext cx="0" cy="300"/>
              </a:xfrm>
              <a:prstGeom prst="straightConnector1">
                <a:avLst/>
              </a:prstGeom>
              <a:noFill/>
              <a:ln cap="flat" cmpd="sng" w="23875">
                <a:solidFill>
                  <a:srgbClr val="FF8767"/>
                </a:solidFill>
                <a:prstDash val="solid"/>
                <a:round/>
                <a:headEnd len="sm" w="sm" type="none"/>
                <a:tailEnd len="sm" w="sm" type="none"/>
              </a:ln>
            </p:spPr>
          </p:cxnSp>
          <p:cxnSp>
            <p:nvCxnSpPr>
              <p:cNvPr id="502" name="Google Shape;502;gcab33b4713_1_79"/>
              <p:cNvCxnSpPr/>
              <p:nvPr/>
            </p:nvCxnSpPr>
            <p:spPr>
              <a:xfrm>
                <a:off x="2232" y="996"/>
                <a:ext cx="0" cy="300"/>
              </a:xfrm>
              <a:prstGeom prst="straightConnector1">
                <a:avLst/>
              </a:prstGeom>
              <a:noFill/>
              <a:ln cap="flat" cmpd="sng" w="19675">
                <a:solidFill>
                  <a:srgbClr val="FF8767"/>
                </a:solidFill>
                <a:prstDash val="solid"/>
                <a:round/>
                <a:headEnd len="sm" w="sm" type="none"/>
                <a:tailEnd len="sm" w="sm" type="none"/>
              </a:ln>
            </p:spPr>
          </p:cxnSp>
          <p:cxnSp>
            <p:nvCxnSpPr>
              <p:cNvPr id="503" name="Google Shape;503;gcab33b4713_1_79"/>
              <p:cNvCxnSpPr/>
              <p:nvPr/>
            </p:nvCxnSpPr>
            <p:spPr>
              <a:xfrm>
                <a:off x="2151" y="998"/>
                <a:ext cx="0" cy="300"/>
              </a:xfrm>
              <a:prstGeom prst="straightConnector1">
                <a:avLst/>
              </a:prstGeom>
              <a:noFill/>
              <a:ln cap="flat" cmpd="sng" w="23875">
                <a:solidFill>
                  <a:srgbClr val="FF8767"/>
                </a:solidFill>
                <a:prstDash val="solid"/>
                <a:round/>
                <a:headEnd len="sm" w="sm" type="none"/>
                <a:tailEnd len="sm" w="sm" type="none"/>
              </a:ln>
            </p:spPr>
          </p:cxnSp>
          <p:cxnSp>
            <p:nvCxnSpPr>
              <p:cNvPr id="504" name="Google Shape;504;gcab33b4713_1_79"/>
              <p:cNvCxnSpPr/>
              <p:nvPr/>
            </p:nvCxnSpPr>
            <p:spPr>
              <a:xfrm>
                <a:off x="2070" y="1004"/>
                <a:ext cx="0" cy="300"/>
              </a:xfrm>
              <a:prstGeom prst="straightConnector1">
                <a:avLst/>
              </a:prstGeom>
              <a:noFill/>
              <a:ln cap="flat" cmpd="sng" w="28075">
                <a:solidFill>
                  <a:srgbClr val="FF8767"/>
                </a:solidFill>
                <a:prstDash val="solid"/>
                <a:round/>
                <a:headEnd len="sm" w="sm" type="none"/>
                <a:tailEnd len="sm" w="sm" type="none"/>
              </a:ln>
            </p:spPr>
          </p:cxnSp>
          <p:sp>
            <p:nvSpPr>
              <p:cNvPr id="505" name="Google Shape;505;gcab33b4713_1_79"/>
              <p:cNvSpPr/>
              <p:nvPr/>
            </p:nvSpPr>
            <p:spPr>
              <a:xfrm>
                <a:off x="1243" y="1029"/>
                <a:ext cx="758" cy="500"/>
              </a:xfrm>
              <a:custGeom>
                <a:rect b="b" l="l" r="r" t="t"/>
                <a:pathLst>
                  <a:path extrusionOk="0" h="500" w="758">
                    <a:moveTo>
                      <a:pt x="758" y="158"/>
                    </a:moveTo>
                    <a:lnTo>
                      <a:pt x="734" y="0"/>
                    </a:lnTo>
                    <a:moveTo>
                      <a:pt x="682" y="172"/>
                    </a:moveTo>
                    <a:lnTo>
                      <a:pt x="650" y="15"/>
                    </a:lnTo>
                    <a:moveTo>
                      <a:pt x="607" y="189"/>
                    </a:moveTo>
                    <a:lnTo>
                      <a:pt x="566" y="34"/>
                    </a:lnTo>
                    <a:moveTo>
                      <a:pt x="534" y="210"/>
                    </a:moveTo>
                    <a:lnTo>
                      <a:pt x="483" y="59"/>
                    </a:lnTo>
                    <a:moveTo>
                      <a:pt x="463" y="236"/>
                    </a:moveTo>
                    <a:lnTo>
                      <a:pt x="401" y="89"/>
                    </a:lnTo>
                    <a:moveTo>
                      <a:pt x="394" y="268"/>
                    </a:moveTo>
                    <a:lnTo>
                      <a:pt x="322" y="125"/>
                    </a:lnTo>
                    <a:moveTo>
                      <a:pt x="330" y="303"/>
                    </a:moveTo>
                    <a:lnTo>
                      <a:pt x="244" y="169"/>
                    </a:lnTo>
                    <a:moveTo>
                      <a:pt x="271" y="345"/>
                    </a:moveTo>
                    <a:lnTo>
                      <a:pt x="170" y="221"/>
                    </a:lnTo>
                    <a:moveTo>
                      <a:pt x="220" y="392"/>
                    </a:moveTo>
                    <a:lnTo>
                      <a:pt x="102" y="284"/>
                    </a:lnTo>
                    <a:moveTo>
                      <a:pt x="180" y="444"/>
                    </a:moveTo>
                    <a:lnTo>
                      <a:pt x="43" y="361"/>
                    </a:lnTo>
                    <a:moveTo>
                      <a:pt x="153" y="499"/>
                    </a:moveTo>
                    <a:lnTo>
                      <a:pt x="0" y="452"/>
                    </a:lnTo>
                  </a:path>
                </a:pathLst>
              </a:custGeom>
              <a:noFill/>
              <a:ln cap="flat" cmpd="sng" w="18975">
                <a:solidFill>
                  <a:srgbClr val="FF8767"/>
                </a:solidFill>
                <a:prstDash val="solid"/>
                <a:round/>
                <a:headEnd len="sm" w="sm" type="none"/>
                <a:tailEnd len="sm" w="sm" type="none"/>
              </a:ln>
            </p:spPr>
          </p:sp>
          <p:cxnSp>
            <p:nvCxnSpPr>
              <p:cNvPr id="506" name="Google Shape;506;gcab33b4713_1_79"/>
              <p:cNvCxnSpPr/>
              <p:nvPr/>
            </p:nvCxnSpPr>
            <p:spPr>
              <a:xfrm>
                <a:off x="1211" y="1585"/>
                <a:ext cx="300" cy="0"/>
              </a:xfrm>
              <a:prstGeom prst="straightConnector1">
                <a:avLst/>
              </a:prstGeom>
              <a:noFill/>
              <a:ln cap="flat" cmpd="sng" w="21350">
                <a:solidFill>
                  <a:srgbClr val="FF8767"/>
                </a:solidFill>
                <a:prstDash val="solid"/>
                <a:round/>
                <a:headEnd len="sm" w="sm" type="none"/>
                <a:tailEnd len="sm" w="sm" type="none"/>
              </a:ln>
            </p:spPr>
          </p:cxnSp>
          <p:sp>
            <p:nvSpPr>
              <p:cNvPr id="507" name="Google Shape;507;gcab33b4713_1_79"/>
              <p:cNvSpPr/>
              <p:nvPr/>
            </p:nvSpPr>
            <p:spPr>
              <a:xfrm>
                <a:off x="1237" y="1645"/>
                <a:ext cx="749" cy="508"/>
              </a:xfrm>
              <a:custGeom>
                <a:rect b="b" l="l" r="r" t="t"/>
                <a:pathLst>
                  <a:path extrusionOk="0" h="508" w="749">
                    <a:moveTo>
                      <a:pt x="155" y="0"/>
                    </a:moveTo>
                    <a:lnTo>
                      <a:pt x="0" y="40"/>
                    </a:lnTo>
                    <a:moveTo>
                      <a:pt x="179" y="57"/>
                    </a:moveTo>
                    <a:lnTo>
                      <a:pt x="38" y="134"/>
                    </a:lnTo>
                    <a:moveTo>
                      <a:pt x="217" y="109"/>
                    </a:moveTo>
                    <a:lnTo>
                      <a:pt x="95" y="213"/>
                    </a:lnTo>
                    <a:moveTo>
                      <a:pt x="265" y="156"/>
                    </a:moveTo>
                    <a:lnTo>
                      <a:pt x="163" y="280"/>
                    </a:lnTo>
                    <a:moveTo>
                      <a:pt x="323" y="199"/>
                    </a:moveTo>
                    <a:lnTo>
                      <a:pt x="236" y="334"/>
                    </a:lnTo>
                    <a:moveTo>
                      <a:pt x="387" y="237"/>
                    </a:moveTo>
                    <a:lnTo>
                      <a:pt x="312" y="378"/>
                    </a:lnTo>
                    <a:moveTo>
                      <a:pt x="454" y="268"/>
                    </a:moveTo>
                    <a:lnTo>
                      <a:pt x="393" y="416"/>
                    </a:lnTo>
                    <a:moveTo>
                      <a:pt x="525" y="295"/>
                    </a:moveTo>
                    <a:lnTo>
                      <a:pt x="474" y="447"/>
                    </a:lnTo>
                    <a:moveTo>
                      <a:pt x="598" y="318"/>
                    </a:moveTo>
                    <a:lnTo>
                      <a:pt x="556" y="472"/>
                    </a:lnTo>
                    <a:moveTo>
                      <a:pt x="672" y="336"/>
                    </a:moveTo>
                    <a:lnTo>
                      <a:pt x="640" y="493"/>
                    </a:lnTo>
                    <a:moveTo>
                      <a:pt x="749" y="350"/>
                    </a:moveTo>
                    <a:lnTo>
                      <a:pt x="723" y="508"/>
                    </a:lnTo>
                  </a:path>
                </a:pathLst>
              </a:custGeom>
              <a:noFill/>
              <a:ln cap="flat" cmpd="sng" w="18975">
                <a:solidFill>
                  <a:srgbClr val="FF8767"/>
                </a:solidFill>
                <a:prstDash val="solid"/>
                <a:round/>
                <a:headEnd len="sm" w="sm" type="none"/>
                <a:tailEnd len="sm" w="sm" type="none"/>
              </a:ln>
            </p:spPr>
          </p:sp>
          <p:cxnSp>
            <p:nvCxnSpPr>
              <p:cNvPr id="508" name="Google Shape;508;gcab33b4713_1_79"/>
              <p:cNvCxnSpPr/>
              <p:nvPr/>
            </p:nvCxnSpPr>
            <p:spPr>
              <a:xfrm>
                <a:off x="2055" y="1990"/>
                <a:ext cx="0" cy="300"/>
              </a:xfrm>
              <a:prstGeom prst="straightConnector1">
                <a:avLst/>
              </a:prstGeom>
              <a:noFill/>
              <a:ln cap="flat" cmpd="sng" w="29475">
                <a:solidFill>
                  <a:srgbClr val="FF8767"/>
                </a:solidFill>
                <a:prstDash val="solid"/>
                <a:round/>
                <a:headEnd len="sm" w="sm" type="none"/>
                <a:tailEnd len="sm" w="sm" type="none"/>
              </a:ln>
            </p:spPr>
          </p:cxnSp>
          <p:cxnSp>
            <p:nvCxnSpPr>
              <p:cNvPr id="509" name="Google Shape;509;gcab33b4713_1_79"/>
              <p:cNvCxnSpPr/>
              <p:nvPr/>
            </p:nvCxnSpPr>
            <p:spPr>
              <a:xfrm>
                <a:off x="2136" y="1996"/>
                <a:ext cx="0" cy="300"/>
              </a:xfrm>
              <a:prstGeom prst="straightConnector1">
                <a:avLst/>
              </a:prstGeom>
              <a:noFill/>
              <a:ln cap="flat" cmpd="sng" w="25250">
                <a:solidFill>
                  <a:srgbClr val="FF8767"/>
                </a:solidFill>
                <a:prstDash val="solid"/>
                <a:round/>
                <a:headEnd len="sm" w="sm" type="none"/>
                <a:tailEnd len="sm" w="sm" type="none"/>
              </a:ln>
            </p:spPr>
          </p:cxnSp>
          <p:sp>
            <p:nvSpPr>
              <p:cNvPr id="510" name="Google Shape;510;gcab33b4713_1_79"/>
              <p:cNvSpPr/>
              <p:nvPr/>
            </p:nvSpPr>
            <p:spPr>
              <a:xfrm>
                <a:off x="529" y="1998"/>
                <a:ext cx="1704" cy="4817"/>
              </a:xfrm>
              <a:custGeom>
                <a:rect b="b" l="l" r="r" t="t"/>
                <a:pathLst>
                  <a:path extrusionOk="0" h="4817" w="1704">
                    <a:moveTo>
                      <a:pt x="35" y="4627"/>
                    </a:moveTo>
                    <a:lnTo>
                      <a:pt x="0" y="4627"/>
                    </a:lnTo>
                    <a:lnTo>
                      <a:pt x="0" y="4816"/>
                    </a:lnTo>
                    <a:lnTo>
                      <a:pt x="35" y="4816"/>
                    </a:lnTo>
                    <a:lnTo>
                      <a:pt x="35" y="4627"/>
                    </a:lnTo>
                    <a:close/>
                    <a:moveTo>
                      <a:pt x="1704" y="0"/>
                    </a:moveTo>
                    <a:lnTo>
                      <a:pt x="1673" y="0"/>
                    </a:lnTo>
                    <a:lnTo>
                      <a:pt x="1673" y="190"/>
                    </a:lnTo>
                    <a:lnTo>
                      <a:pt x="1704" y="190"/>
                    </a:lnTo>
                    <a:lnTo>
                      <a:pt x="1704" y="0"/>
                    </a:lnTo>
                    <a:close/>
                  </a:path>
                </a:pathLst>
              </a:custGeom>
              <a:solidFill>
                <a:srgbClr val="FF8767"/>
              </a:solidFill>
              <a:ln>
                <a:noFill/>
              </a:ln>
            </p:spPr>
          </p:sp>
          <p:sp>
            <p:nvSpPr>
              <p:cNvPr id="511" name="Google Shape;511;gcab33b4713_1_79"/>
              <p:cNvSpPr/>
              <p:nvPr/>
            </p:nvSpPr>
            <p:spPr>
              <a:xfrm>
                <a:off x="602" y="5622"/>
                <a:ext cx="692" cy="1163"/>
              </a:xfrm>
              <a:custGeom>
                <a:rect b="b" l="l" r="r" t="t"/>
                <a:pathLst>
                  <a:path extrusionOk="0" h="1163" w="692">
                    <a:moveTo>
                      <a:pt x="0" y="1009"/>
                    </a:moveTo>
                    <a:lnTo>
                      <a:pt x="46" y="1162"/>
                    </a:lnTo>
                    <a:moveTo>
                      <a:pt x="60" y="985"/>
                    </a:moveTo>
                    <a:lnTo>
                      <a:pt x="135" y="1127"/>
                    </a:lnTo>
                    <a:moveTo>
                      <a:pt x="117" y="949"/>
                    </a:moveTo>
                    <a:lnTo>
                      <a:pt x="213" y="1077"/>
                    </a:lnTo>
                    <a:moveTo>
                      <a:pt x="169" y="904"/>
                    </a:moveTo>
                    <a:lnTo>
                      <a:pt x="282" y="1017"/>
                    </a:lnTo>
                    <a:moveTo>
                      <a:pt x="218" y="850"/>
                    </a:moveTo>
                    <a:lnTo>
                      <a:pt x="341" y="952"/>
                    </a:lnTo>
                    <a:moveTo>
                      <a:pt x="262" y="791"/>
                    </a:moveTo>
                    <a:lnTo>
                      <a:pt x="393" y="884"/>
                    </a:lnTo>
                    <a:moveTo>
                      <a:pt x="301" y="730"/>
                    </a:moveTo>
                    <a:lnTo>
                      <a:pt x="440" y="810"/>
                    </a:lnTo>
                    <a:moveTo>
                      <a:pt x="338" y="663"/>
                    </a:moveTo>
                    <a:lnTo>
                      <a:pt x="480" y="737"/>
                    </a:lnTo>
                    <a:moveTo>
                      <a:pt x="371" y="594"/>
                    </a:moveTo>
                    <a:lnTo>
                      <a:pt x="517" y="660"/>
                    </a:lnTo>
                    <a:moveTo>
                      <a:pt x="400" y="524"/>
                    </a:moveTo>
                    <a:lnTo>
                      <a:pt x="549" y="583"/>
                    </a:lnTo>
                    <a:moveTo>
                      <a:pt x="427" y="453"/>
                    </a:moveTo>
                    <a:lnTo>
                      <a:pt x="578" y="504"/>
                    </a:lnTo>
                    <a:moveTo>
                      <a:pt x="451" y="379"/>
                    </a:moveTo>
                    <a:lnTo>
                      <a:pt x="604" y="425"/>
                    </a:lnTo>
                    <a:moveTo>
                      <a:pt x="472" y="305"/>
                    </a:moveTo>
                    <a:lnTo>
                      <a:pt x="627" y="345"/>
                    </a:lnTo>
                    <a:moveTo>
                      <a:pt x="490" y="229"/>
                    </a:moveTo>
                    <a:lnTo>
                      <a:pt x="646" y="265"/>
                    </a:lnTo>
                    <a:moveTo>
                      <a:pt x="507" y="153"/>
                    </a:moveTo>
                    <a:lnTo>
                      <a:pt x="664" y="185"/>
                    </a:lnTo>
                    <a:moveTo>
                      <a:pt x="521" y="76"/>
                    </a:moveTo>
                    <a:lnTo>
                      <a:pt x="679" y="104"/>
                    </a:lnTo>
                    <a:moveTo>
                      <a:pt x="533" y="0"/>
                    </a:moveTo>
                    <a:lnTo>
                      <a:pt x="692" y="22"/>
                    </a:lnTo>
                  </a:path>
                </a:pathLst>
              </a:custGeom>
              <a:noFill/>
              <a:ln cap="flat" cmpd="sng" w="18975">
                <a:solidFill>
                  <a:srgbClr val="FF8767"/>
                </a:solidFill>
                <a:prstDash val="solid"/>
                <a:round/>
                <a:headEnd len="sm" w="sm" type="none"/>
                <a:tailEnd len="sm" w="sm" type="none"/>
              </a:ln>
            </p:spPr>
          </p:sp>
          <p:cxnSp>
            <p:nvCxnSpPr>
              <p:cNvPr id="512" name="Google Shape;512;gcab33b4713_1_79"/>
              <p:cNvCxnSpPr/>
              <p:nvPr/>
            </p:nvCxnSpPr>
            <p:spPr>
              <a:xfrm>
                <a:off x="1130" y="5554"/>
                <a:ext cx="300" cy="0"/>
              </a:xfrm>
              <a:prstGeom prst="straightConnector1">
                <a:avLst/>
              </a:prstGeom>
              <a:noFill/>
              <a:ln cap="flat" cmpd="sng" w="30425">
                <a:solidFill>
                  <a:srgbClr val="FF8767"/>
                </a:solidFill>
                <a:prstDash val="solid"/>
                <a:round/>
                <a:headEnd len="sm" w="sm" type="none"/>
                <a:tailEnd len="sm" w="sm" type="none"/>
              </a:ln>
            </p:spPr>
          </p:cxnSp>
          <p:cxnSp>
            <p:nvCxnSpPr>
              <p:cNvPr id="513" name="Google Shape;513;gcab33b4713_1_79"/>
              <p:cNvCxnSpPr/>
              <p:nvPr/>
            </p:nvCxnSpPr>
            <p:spPr>
              <a:xfrm>
                <a:off x="1138" y="5474"/>
                <a:ext cx="300" cy="0"/>
              </a:xfrm>
              <a:prstGeom prst="straightConnector1">
                <a:avLst/>
              </a:prstGeom>
              <a:noFill/>
              <a:ln cap="flat" cmpd="sng" w="27975">
                <a:solidFill>
                  <a:srgbClr val="FF8767"/>
                </a:solidFill>
                <a:prstDash val="solid"/>
                <a:round/>
                <a:headEnd len="sm" w="sm" type="none"/>
                <a:tailEnd len="sm" w="sm" type="none"/>
              </a:ln>
            </p:spPr>
          </p:cxnSp>
          <p:cxnSp>
            <p:nvCxnSpPr>
              <p:cNvPr id="514" name="Google Shape;514;gcab33b4713_1_79"/>
              <p:cNvCxnSpPr/>
              <p:nvPr/>
            </p:nvCxnSpPr>
            <p:spPr>
              <a:xfrm>
                <a:off x="1144" y="5394"/>
                <a:ext cx="300" cy="0"/>
              </a:xfrm>
              <a:prstGeom prst="straightConnector1">
                <a:avLst/>
              </a:prstGeom>
              <a:noFill/>
              <a:ln cap="flat" cmpd="sng" w="25550">
                <a:solidFill>
                  <a:srgbClr val="FF8767"/>
                </a:solidFill>
                <a:prstDash val="solid"/>
                <a:round/>
                <a:headEnd len="sm" w="sm" type="none"/>
                <a:tailEnd len="sm" w="sm" type="none"/>
              </a:ln>
            </p:spPr>
          </p:cxnSp>
          <p:cxnSp>
            <p:nvCxnSpPr>
              <p:cNvPr id="515" name="Google Shape;515;gcab33b4713_1_79"/>
              <p:cNvCxnSpPr/>
              <p:nvPr/>
            </p:nvCxnSpPr>
            <p:spPr>
              <a:xfrm>
                <a:off x="1148" y="5314"/>
                <a:ext cx="300" cy="0"/>
              </a:xfrm>
              <a:prstGeom prst="straightConnector1">
                <a:avLst/>
              </a:prstGeom>
              <a:noFill/>
              <a:ln cap="flat" cmpd="sng" w="23175">
                <a:solidFill>
                  <a:srgbClr val="FF8767"/>
                </a:solidFill>
                <a:prstDash val="solid"/>
                <a:round/>
                <a:headEnd len="sm" w="sm" type="none"/>
                <a:tailEnd len="sm" w="sm" type="none"/>
              </a:ln>
            </p:spPr>
          </p:cxnSp>
          <p:cxnSp>
            <p:nvCxnSpPr>
              <p:cNvPr id="516" name="Google Shape;516;gcab33b4713_1_79"/>
              <p:cNvCxnSpPr/>
              <p:nvPr/>
            </p:nvCxnSpPr>
            <p:spPr>
              <a:xfrm>
                <a:off x="1150" y="5234"/>
                <a:ext cx="300" cy="0"/>
              </a:xfrm>
              <a:prstGeom prst="straightConnector1">
                <a:avLst/>
              </a:prstGeom>
              <a:noFill/>
              <a:ln cap="flat" cmpd="sng" w="20775">
                <a:solidFill>
                  <a:srgbClr val="FF8767"/>
                </a:solidFill>
                <a:prstDash val="solid"/>
                <a:round/>
                <a:headEnd len="sm" w="sm" type="none"/>
                <a:tailEnd len="sm" w="sm" type="none"/>
              </a:ln>
            </p:spPr>
          </p:cxnSp>
          <p:cxnSp>
            <p:nvCxnSpPr>
              <p:cNvPr id="517" name="Google Shape;517;gcab33b4713_1_79"/>
              <p:cNvCxnSpPr/>
              <p:nvPr/>
            </p:nvCxnSpPr>
            <p:spPr>
              <a:xfrm>
                <a:off x="1150" y="5154"/>
                <a:ext cx="300" cy="0"/>
              </a:xfrm>
              <a:prstGeom prst="straightConnector1">
                <a:avLst/>
              </a:prstGeom>
              <a:noFill/>
              <a:ln cap="flat" cmpd="sng" w="19575">
                <a:solidFill>
                  <a:srgbClr val="FF8767"/>
                </a:solidFill>
                <a:prstDash val="solid"/>
                <a:round/>
                <a:headEnd len="sm" w="sm" type="none"/>
                <a:tailEnd len="sm" w="sm" type="none"/>
              </a:ln>
            </p:spPr>
          </p:cxnSp>
          <p:cxnSp>
            <p:nvCxnSpPr>
              <p:cNvPr id="518" name="Google Shape;518;gcab33b4713_1_79"/>
              <p:cNvCxnSpPr/>
              <p:nvPr/>
            </p:nvCxnSpPr>
            <p:spPr>
              <a:xfrm>
                <a:off x="1149" y="5074"/>
                <a:ext cx="300" cy="0"/>
              </a:xfrm>
              <a:prstGeom prst="straightConnector1">
                <a:avLst/>
              </a:prstGeom>
              <a:noFill/>
              <a:ln cap="flat" cmpd="sng" w="21975">
                <a:solidFill>
                  <a:srgbClr val="FF8767"/>
                </a:solidFill>
                <a:prstDash val="solid"/>
                <a:round/>
                <a:headEnd len="sm" w="sm" type="none"/>
                <a:tailEnd len="sm" w="sm" type="none"/>
              </a:ln>
            </p:spPr>
          </p:cxnSp>
          <p:cxnSp>
            <p:nvCxnSpPr>
              <p:cNvPr id="519" name="Google Shape;519;gcab33b4713_1_79"/>
              <p:cNvCxnSpPr/>
              <p:nvPr/>
            </p:nvCxnSpPr>
            <p:spPr>
              <a:xfrm>
                <a:off x="1145" y="4994"/>
                <a:ext cx="300" cy="0"/>
              </a:xfrm>
              <a:prstGeom prst="straightConnector1">
                <a:avLst/>
              </a:prstGeom>
              <a:noFill/>
              <a:ln cap="flat" cmpd="sng" w="24350">
                <a:solidFill>
                  <a:srgbClr val="FF8767"/>
                </a:solidFill>
                <a:prstDash val="solid"/>
                <a:round/>
                <a:headEnd len="sm" w="sm" type="none"/>
                <a:tailEnd len="sm" w="sm" type="none"/>
              </a:ln>
            </p:spPr>
          </p:cxnSp>
          <p:cxnSp>
            <p:nvCxnSpPr>
              <p:cNvPr id="520" name="Google Shape;520;gcab33b4713_1_79"/>
              <p:cNvCxnSpPr/>
              <p:nvPr/>
            </p:nvCxnSpPr>
            <p:spPr>
              <a:xfrm>
                <a:off x="1140" y="4914"/>
                <a:ext cx="300" cy="0"/>
              </a:xfrm>
              <a:prstGeom prst="straightConnector1">
                <a:avLst/>
              </a:prstGeom>
              <a:noFill/>
              <a:ln cap="flat" cmpd="sng" w="26775">
                <a:solidFill>
                  <a:srgbClr val="FF8767"/>
                </a:solidFill>
                <a:prstDash val="solid"/>
                <a:round/>
                <a:headEnd len="sm" w="sm" type="none"/>
                <a:tailEnd len="sm" w="sm" type="none"/>
              </a:ln>
            </p:spPr>
          </p:cxnSp>
          <p:cxnSp>
            <p:nvCxnSpPr>
              <p:cNvPr id="521" name="Google Shape;521;gcab33b4713_1_79"/>
              <p:cNvCxnSpPr/>
              <p:nvPr/>
            </p:nvCxnSpPr>
            <p:spPr>
              <a:xfrm>
                <a:off x="1133" y="4834"/>
                <a:ext cx="300" cy="0"/>
              </a:xfrm>
              <a:prstGeom prst="straightConnector1">
                <a:avLst/>
              </a:prstGeom>
              <a:noFill/>
              <a:ln cap="flat" cmpd="sng" w="29200">
                <a:solidFill>
                  <a:srgbClr val="FF8767"/>
                </a:solidFill>
                <a:prstDash val="solid"/>
                <a:round/>
                <a:headEnd len="sm" w="sm" type="none"/>
                <a:tailEnd len="sm" w="sm" type="none"/>
              </a:ln>
            </p:spPr>
          </p:cxnSp>
          <p:sp>
            <p:nvSpPr>
              <p:cNvPr id="522" name="Google Shape;522;gcab33b4713_1_79"/>
              <p:cNvSpPr/>
              <p:nvPr/>
            </p:nvSpPr>
            <p:spPr>
              <a:xfrm>
                <a:off x="0" y="3565"/>
                <a:ext cx="1297" cy="3220"/>
              </a:xfrm>
              <a:custGeom>
                <a:rect b="b" l="l" r="r" t="t"/>
                <a:pathLst>
                  <a:path extrusionOk="0" h="3220" w="1297">
                    <a:moveTo>
                      <a:pt x="1139" y="1200"/>
                    </a:moveTo>
                    <a:lnTo>
                      <a:pt x="1297" y="1179"/>
                    </a:lnTo>
                    <a:moveTo>
                      <a:pt x="1127" y="1123"/>
                    </a:moveTo>
                    <a:lnTo>
                      <a:pt x="1285" y="1097"/>
                    </a:lnTo>
                    <a:moveTo>
                      <a:pt x="1114" y="1046"/>
                    </a:moveTo>
                    <a:lnTo>
                      <a:pt x="1271" y="1017"/>
                    </a:lnTo>
                    <a:moveTo>
                      <a:pt x="1098" y="970"/>
                    </a:moveTo>
                    <a:lnTo>
                      <a:pt x="1254" y="936"/>
                    </a:lnTo>
                    <a:moveTo>
                      <a:pt x="1080" y="895"/>
                    </a:moveTo>
                    <a:lnTo>
                      <a:pt x="1235" y="855"/>
                    </a:lnTo>
                    <a:moveTo>
                      <a:pt x="1059" y="820"/>
                    </a:moveTo>
                    <a:lnTo>
                      <a:pt x="1213" y="775"/>
                    </a:lnTo>
                    <a:moveTo>
                      <a:pt x="1037" y="747"/>
                    </a:moveTo>
                    <a:lnTo>
                      <a:pt x="1188" y="696"/>
                    </a:lnTo>
                    <a:moveTo>
                      <a:pt x="1011" y="674"/>
                    </a:moveTo>
                    <a:lnTo>
                      <a:pt x="1161" y="618"/>
                    </a:lnTo>
                    <a:moveTo>
                      <a:pt x="982" y="603"/>
                    </a:moveTo>
                    <a:lnTo>
                      <a:pt x="1129" y="540"/>
                    </a:lnTo>
                    <a:moveTo>
                      <a:pt x="951" y="534"/>
                    </a:moveTo>
                    <a:lnTo>
                      <a:pt x="1094" y="463"/>
                    </a:lnTo>
                    <a:moveTo>
                      <a:pt x="916" y="468"/>
                    </a:moveTo>
                    <a:lnTo>
                      <a:pt x="1055" y="388"/>
                    </a:lnTo>
                    <a:moveTo>
                      <a:pt x="877" y="404"/>
                    </a:moveTo>
                    <a:lnTo>
                      <a:pt x="1010" y="315"/>
                    </a:lnTo>
                    <a:moveTo>
                      <a:pt x="834" y="343"/>
                    </a:moveTo>
                    <a:lnTo>
                      <a:pt x="960" y="245"/>
                    </a:lnTo>
                    <a:moveTo>
                      <a:pt x="787" y="288"/>
                    </a:moveTo>
                    <a:lnTo>
                      <a:pt x="904" y="179"/>
                    </a:lnTo>
                    <a:moveTo>
                      <a:pt x="736" y="240"/>
                    </a:moveTo>
                    <a:lnTo>
                      <a:pt x="838" y="116"/>
                    </a:lnTo>
                    <a:moveTo>
                      <a:pt x="681" y="201"/>
                    </a:moveTo>
                    <a:lnTo>
                      <a:pt x="762" y="63"/>
                    </a:lnTo>
                    <a:moveTo>
                      <a:pt x="622" y="173"/>
                    </a:moveTo>
                    <a:lnTo>
                      <a:pt x="676" y="23"/>
                    </a:lnTo>
                    <a:moveTo>
                      <a:pt x="561" y="159"/>
                    </a:moveTo>
                    <a:lnTo>
                      <a:pt x="582" y="0"/>
                    </a:lnTo>
                    <a:moveTo>
                      <a:pt x="502" y="159"/>
                    </a:moveTo>
                    <a:lnTo>
                      <a:pt x="481" y="0"/>
                    </a:lnTo>
                    <a:moveTo>
                      <a:pt x="441" y="173"/>
                    </a:moveTo>
                    <a:lnTo>
                      <a:pt x="387" y="23"/>
                    </a:lnTo>
                    <a:moveTo>
                      <a:pt x="382" y="201"/>
                    </a:moveTo>
                    <a:lnTo>
                      <a:pt x="301" y="63"/>
                    </a:lnTo>
                    <a:moveTo>
                      <a:pt x="327" y="240"/>
                    </a:moveTo>
                    <a:lnTo>
                      <a:pt x="225" y="116"/>
                    </a:lnTo>
                    <a:moveTo>
                      <a:pt x="276" y="288"/>
                    </a:moveTo>
                    <a:lnTo>
                      <a:pt x="159" y="179"/>
                    </a:lnTo>
                    <a:moveTo>
                      <a:pt x="229" y="343"/>
                    </a:moveTo>
                    <a:lnTo>
                      <a:pt x="103" y="245"/>
                    </a:lnTo>
                    <a:moveTo>
                      <a:pt x="186" y="404"/>
                    </a:moveTo>
                    <a:lnTo>
                      <a:pt x="53" y="315"/>
                    </a:lnTo>
                    <a:moveTo>
                      <a:pt x="147" y="468"/>
                    </a:moveTo>
                    <a:lnTo>
                      <a:pt x="8" y="388"/>
                    </a:lnTo>
                    <a:moveTo>
                      <a:pt x="112" y="534"/>
                    </a:moveTo>
                    <a:lnTo>
                      <a:pt x="0" y="478"/>
                    </a:lnTo>
                    <a:moveTo>
                      <a:pt x="81" y="603"/>
                    </a:moveTo>
                    <a:lnTo>
                      <a:pt x="0" y="568"/>
                    </a:lnTo>
                    <a:moveTo>
                      <a:pt x="52" y="674"/>
                    </a:moveTo>
                    <a:lnTo>
                      <a:pt x="0" y="654"/>
                    </a:lnTo>
                    <a:moveTo>
                      <a:pt x="26" y="747"/>
                    </a:moveTo>
                    <a:lnTo>
                      <a:pt x="0" y="738"/>
                    </a:lnTo>
                    <a:moveTo>
                      <a:pt x="4" y="820"/>
                    </a:moveTo>
                    <a:lnTo>
                      <a:pt x="0" y="819"/>
                    </a:lnTo>
                    <a:moveTo>
                      <a:pt x="10" y="2436"/>
                    </a:moveTo>
                    <a:lnTo>
                      <a:pt x="0" y="2439"/>
                    </a:lnTo>
                    <a:moveTo>
                      <a:pt x="34" y="2510"/>
                    </a:moveTo>
                    <a:lnTo>
                      <a:pt x="0" y="2521"/>
                    </a:lnTo>
                    <a:moveTo>
                      <a:pt x="61" y="2581"/>
                    </a:moveTo>
                    <a:lnTo>
                      <a:pt x="0" y="2605"/>
                    </a:lnTo>
                    <a:moveTo>
                      <a:pt x="90" y="2651"/>
                    </a:moveTo>
                    <a:lnTo>
                      <a:pt x="0" y="2692"/>
                    </a:lnTo>
                    <a:moveTo>
                      <a:pt x="123" y="2720"/>
                    </a:moveTo>
                    <a:lnTo>
                      <a:pt x="0" y="2784"/>
                    </a:lnTo>
                    <a:moveTo>
                      <a:pt x="160" y="2787"/>
                    </a:moveTo>
                    <a:lnTo>
                      <a:pt x="21" y="2867"/>
                    </a:lnTo>
                    <a:moveTo>
                      <a:pt x="199" y="2848"/>
                    </a:moveTo>
                    <a:lnTo>
                      <a:pt x="68" y="2941"/>
                    </a:lnTo>
                    <a:moveTo>
                      <a:pt x="243" y="2907"/>
                    </a:moveTo>
                    <a:lnTo>
                      <a:pt x="120" y="3009"/>
                    </a:lnTo>
                    <a:moveTo>
                      <a:pt x="292" y="2961"/>
                    </a:moveTo>
                    <a:lnTo>
                      <a:pt x="179" y="3074"/>
                    </a:lnTo>
                    <a:moveTo>
                      <a:pt x="344" y="3006"/>
                    </a:moveTo>
                    <a:lnTo>
                      <a:pt x="248" y="3134"/>
                    </a:lnTo>
                    <a:moveTo>
                      <a:pt x="401" y="3042"/>
                    </a:moveTo>
                    <a:lnTo>
                      <a:pt x="326" y="3184"/>
                    </a:lnTo>
                    <a:moveTo>
                      <a:pt x="461" y="3066"/>
                    </a:moveTo>
                    <a:lnTo>
                      <a:pt x="415" y="3219"/>
                    </a:lnTo>
                  </a:path>
                </a:pathLst>
              </a:custGeom>
              <a:noFill/>
              <a:ln cap="flat" cmpd="sng" w="18975">
                <a:solidFill>
                  <a:srgbClr val="FF8767"/>
                </a:solidFill>
                <a:prstDash val="solid"/>
                <a:round/>
                <a:headEnd len="sm" w="sm" type="none"/>
                <a:tailEnd len="sm" w="sm" type="none"/>
              </a:ln>
            </p:spPr>
          </p:sp>
          <p:sp>
            <p:nvSpPr>
              <p:cNvPr id="523" name="Google Shape;523;gcab33b4713_1_79"/>
              <p:cNvSpPr/>
              <p:nvPr/>
            </p:nvSpPr>
            <p:spPr>
              <a:xfrm>
                <a:off x="499" y="6625"/>
                <a:ext cx="0" cy="300"/>
              </a:xfrm>
              <a:prstGeom prst="rect">
                <a:avLst/>
              </a:prstGeom>
              <a:solidFill>
                <a:srgbClr val="FF87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24" name="Google Shape;524;gcab33b4713_1_79"/>
              <p:cNvCxnSpPr/>
              <p:nvPr/>
            </p:nvCxnSpPr>
            <p:spPr>
              <a:xfrm>
                <a:off x="4309" y="4250"/>
                <a:ext cx="600" cy="0"/>
              </a:xfrm>
              <a:prstGeom prst="straightConnector1">
                <a:avLst/>
              </a:prstGeom>
              <a:noFill/>
              <a:ln cap="flat" cmpd="sng" w="50800">
                <a:solidFill>
                  <a:srgbClr val="FF8767"/>
                </a:solidFill>
                <a:prstDash val="solid"/>
                <a:round/>
                <a:headEnd len="sm" w="sm" type="none"/>
                <a:tailEnd len="sm" w="sm" type="none"/>
              </a:ln>
            </p:spPr>
          </p:cxnSp>
          <p:sp>
            <p:nvSpPr>
              <p:cNvPr id="525" name="Google Shape;525;gcab33b4713_1_79"/>
              <p:cNvSpPr/>
              <p:nvPr/>
            </p:nvSpPr>
            <p:spPr>
              <a:xfrm>
                <a:off x="4766" y="4127"/>
                <a:ext cx="336" cy="245"/>
              </a:xfrm>
              <a:custGeom>
                <a:rect b="b" l="l" r="r" t="t"/>
                <a:pathLst>
                  <a:path extrusionOk="0" h="245" w="336">
                    <a:moveTo>
                      <a:pt x="0" y="0"/>
                    </a:moveTo>
                    <a:lnTo>
                      <a:pt x="0" y="244"/>
                    </a:lnTo>
                    <a:lnTo>
                      <a:pt x="335" y="122"/>
                    </a:lnTo>
                    <a:lnTo>
                      <a:pt x="0" y="0"/>
                    </a:lnTo>
                    <a:close/>
                  </a:path>
                </a:pathLst>
              </a:custGeom>
              <a:solidFill>
                <a:srgbClr val="FF8767"/>
              </a:solidFill>
              <a:ln>
                <a:noFill/>
              </a:ln>
            </p:spPr>
          </p:sp>
          <p:cxnSp>
            <p:nvCxnSpPr>
              <p:cNvPr id="526" name="Google Shape;526;gcab33b4713_1_79"/>
              <p:cNvCxnSpPr/>
              <p:nvPr/>
            </p:nvCxnSpPr>
            <p:spPr>
              <a:xfrm>
                <a:off x="8101" y="3989"/>
                <a:ext cx="300" cy="300"/>
              </a:xfrm>
              <a:prstGeom prst="straightConnector1">
                <a:avLst/>
              </a:prstGeom>
              <a:noFill/>
              <a:ln cap="flat" cmpd="sng" w="50800">
                <a:solidFill>
                  <a:srgbClr val="FF8767"/>
                </a:solidFill>
                <a:prstDash val="solid"/>
                <a:round/>
                <a:headEnd len="sm" w="sm" type="none"/>
                <a:tailEnd len="sm" w="sm" type="none"/>
              </a:ln>
            </p:spPr>
          </p:cxnSp>
          <p:sp>
            <p:nvSpPr>
              <p:cNvPr id="527" name="Google Shape;527;gcab33b4713_1_79"/>
              <p:cNvSpPr/>
              <p:nvPr/>
            </p:nvSpPr>
            <p:spPr>
              <a:xfrm>
                <a:off x="8360" y="4023"/>
                <a:ext cx="356" cy="253"/>
              </a:xfrm>
              <a:custGeom>
                <a:rect b="b" l="l" r="r" t="t"/>
                <a:pathLst>
                  <a:path extrusionOk="0" h="253" w="356">
                    <a:moveTo>
                      <a:pt x="103" y="0"/>
                    </a:moveTo>
                    <a:lnTo>
                      <a:pt x="0" y="221"/>
                    </a:lnTo>
                    <a:lnTo>
                      <a:pt x="356" y="252"/>
                    </a:lnTo>
                    <a:lnTo>
                      <a:pt x="103" y="0"/>
                    </a:lnTo>
                    <a:close/>
                  </a:path>
                </a:pathLst>
              </a:custGeom>
              <a:solidFill>
                <a:srgbClr val="FF8767"/>
              </a:solidFill>
              <a:ln>
                <a:noFill/>
              </a:ln>
            </p:spPr>
          </p:sp>
        </p:grpSp>
      </p:grpSp>
      <p:pic>
        <p:nvPicPr>
          <p:cNvPr id="528" name="Google Shape;528;gcab33b4713_1_79"/>
          <p:cNvPicPr preferRelativeResize="0"/>
          <p:nvPr/>
        </p:nvPicPr>
        <p:blipFill>
          <a:blip r:embed="rId5">
            <a:alphaModFix/>
          </a:blip>
          <a:stretch>
            <a:fillRect/>
          </a:stretch>
        </p:blipFill>
        <p:spPr>
          <a:xfrm>
            <a:off x="598400" y="307249"/>
            <a:ext cx="4162333" cy="312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cab33b4713_1_22"/>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cab33b4713_1_22"/>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Контекст</a:t>
            </a:r>
            <a:endParaRPr sz="3000">
              <a:latin typeface="Gill Sans"/>
              <a:ea typeface="Gill Sans"/>
              <a:cs typeface="Gill Sans"/>
              <a:sym typeface="Gill Sans"/>
            </a:endParaRPr>
          </a:p>
        </p:txBody>
      </p:sp>
      <p:sp>
        <p:nvSpPr>
          <p:cNvPr id="308" name="Google Shape;308;gcab33b4713_1_22"/>
          <p:cNvSpPr txBox="1"/>
          <p:nvPr/>
        </p:nvSpPr>
        <p:spPr>
          <a:xfrm>
            <a:off x="2369925" y="584700"/>
            <a:ext cx="29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Задник - Делаем фото: </a:t>
            </a:r>
            <a:endParaRPr/>
          </a:p>
        </p:txBody>
      </p:sp>
      <p:sp>
        <p:nvSpPr>
          <p:cNvPr id="309" name="Google Shape;309;gcab33b4713_1_22"/>
          <p:cNvSpPr txBox="1"/>
          <p:nvPr/>
        </p:nvSpPr>
        <p:spPr>
          <a:xfrm>
            <a:off x="551700" y="2406000"/>
            <a:ext cx="47541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latin typeface="Gill Sans"/>
                <a:ea typeface="Gill Sans"/>
                <a:cs typeface="Gill Sans"/>
                <a:sym typeface="Gill Sans"/>
              </a:rPr>
              <a:t>Сейчас исследование происходит в три этапа:</a:t>
            </a:r>
            <a:endParaRPr sz="1800">
              <a:latin typeface="Gill Sans"/>
              <a:ea typeface="Gill Sans"/>
              <a:cs typeface="Gill Sans"/>
              <a:sym typeface="Gill Sans"/>
            </a:endParaRPr>
          </a:p>
          <a:p>
            <a:pPr indent="-342900" lvl="0" marL="457200" rtl="0" algn="l">
              <a:lnSpc>
                <a:spcPct val="115000"/>
              </a:lnSpc>
              <a:spcBef>
                <a:spcPts val="0"/>
              </a:spcBef>
              <a:spcAft>
                <a:spcPts val="0"/>
              </a:spcAft>
              <a:buSzPts val="1800"/>
              <a:buFont typeface="Gill Sans"/>
              <a:buAutoNum type="arabicPeriod"/>
            </a:pPr>
            <a:r>
              <a:rPr lang="en-US" sz="1800">
                <a:latin typeface="Gill Sans"/>
                <a:ea typeface="Gill Sans"/>
                <a:cs typeface="Gill Sans"/>
                <a:sym typeface="Gill Sans"/>
              </a:rPr>
              <a:t>Для планирования: текстовые документы</a:t>
            </a:r>
            <a:endParaRPr sz="1800">
              <a:latin typeface="Gill Sans"/>
              <a:ea typeface="Gill Sans"/>
              <a:cs typeface="Gill Sans"/>
              <a:sym typeface="Gill Sans"/>
            </a:endParaRPr>
          </a:p>
          <a:p>
            <a:pPr indent="-342900" lvl="0" marL="457200" rtl="0" algn="l">
              <a:lnSpc>
                <a:spcPct val="115000"/>
              </a:lnSpc>
              <a:spcBef>
                <a:spcPts val="0"/>
              </a:spcBef>
              <a:spcAft>
                <a:spcPts val="0"/>
              </a:spcAft>
              <a:buSzPts val="1800"/>
              <a:buFont typeface="Gill Sans"/>
              <a:buAutoNum type="arabicPeriod"/>
            </a:pPr>
            <a:r>
              <a:rPr lang="en-US" sz="1800">
                <a:latin typeface="Gill Sans"/>
                <a:ea typeface="Gill Sans"/>
                <a:cs typeface="Gill Sans"/>
                <a:sym typeface="Gill Sans"/>
              </a:rPr>
              <a:t>Для проведения исследования: текстовые документы и пдф-формы; заметки на телефоне и сообщения в чате</a:t>
            </a:r>
            <a:endParaRPr sz="1800">
              <a:latin typeface="Gill Sans"/>
              <a:ea typeface="Gill Sans"/>
              <a:cs typeface="Gill Sans"/>
              <a:sym typeface="Gill Sans"/>
            </a:endParaRPr>
          </a:p>
          <a:p>
            <a:pPr indent="-342900" lvl="0" marL="457200" rtl="0" algn="l">
              <a:lnSpc>
                <a:spcPct val="115000"/>
              </a:lnSpc>
              <a:spcBef>
                <a:spcPts val="0"/>
              </a:spcBef>
              <a:spcAft>
                <a:spcPts val="0"/>
              </a:spcAft>
              <a:buSzPts val="1800"/>
              <a:buFont typeface="Gill Sans"/>
              <a:buAutoNum type="arabicPeriod"/>
            </a:pPr>
            <a:r>
              <a:rPr lang="en-US" sz="1800">
                <a:latin typeface="Gill Sans"/>
                <a:ea typeface="Gill Sans"/>
                <a:cs typeface="Gill Sans"/>
                <a:sym typeface="Gill Sans"/>
              </a:rPr>
              <a:t>Для анализа: эксель, spss, текстовые файлы</a:t>
            </a:r>
            <a:endParaRPr sz="1800">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cab33b4713_1_84"/>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cab33b4713_1_84"/>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Итоги</a:t>
            </a:r>
            <a:endParaRPr sz="3000">
              <a:latin typeface="Gill Sans"/>
              <a:ea typeface="Gill Sans"/>
              <a:cs typeface="Gill Sans"/>
              <a:sym typeface="Gill Sans"/>
            </a:endParaRPr>
          </a:p>
        </p:txBody>
      </p:sp>
      <p:sp>
        <p:nvSpPr>
          <p:cNvPr id="535" name="Google Shape;535;gcab33b4713_1_84"/>
          <p:cNvSpPr txBox="1"/>
          <p:nvPr/>
        </p:nvSpPr>
        <p:spPr>
          <a:xfrm>
            <a:off x="2738300" y="783300"/>
            <a:ext cx="7895700" cy="5478000"/>
          </a:xfrm>
          <a:prstGeom prst="rect">
            <a:avLst/>
          </a:prstGeom>
          <a:noFill/>
          <a:ln>
            <a:noFill/>
          </a:ln>
        </p:spPr>
        <p:txBody>
          <a:bodyPr anchorCtr="0" anchor="t" bIns="91425" lIns="91425" spcFirstLastPara="1" rIns="91425" wrap="square" tIns="91425">
            <a:spAutoFit/>
          </a:bodyPr>
          <a:lstStyle/>
          <a:p>
            <a:pPr indent="0" lvl="0" marL="0" rtl="0" algn="l">
              <a:spcBef>
                <a:spcPts val="355"/>
              </a:spcBef>
              <a:spcAft>
                <a:spcPts val="0"/>
              </a:spcAft>
              <a:buNone/>
            </a:pPr>
            <a:r>
              <a:rPr lang="en-US" sz="2100">
                <a:solidFill>
                  <a:srgbClr val="236A95"/>
                </a:solidFill>
                <a:latin typeface="Calibri"/>
                <a:ea typeface="Calibri"/>
                <a:cs typeface="Calibri"/>
                <a:sym typeface="Calibri"/>
              </a:rPr>
              <a:t>Реализовали сервис для мониторинга посетителей музея содержащий:</a:t>
            </a:r>
            <a:endParaRPr sz="2100">
              <a:solidFill>
                <a:srgbClr val="236A95"/>
              </a:solidFill>
              <a:latin typeface="Calibri"/>
              <a:ea typeface="Calibri"/>
              <a:cs typeface="Calibri"/>
              <a:sym typeface="Calibri"/>
            </a:endParaRPr>
          </a:p>
          <a:p>
            <a:pPr indent="-361950" lvl="0" marL="457200" rtl="0" algn="l">
              <a:spcBef>
                <a:spcPts val="355"/>
              </a:spcBef>
              <a:spcAft>
                <a:spcPts val="0"/>
              </a:spcAft>
              <a:buClr>
                <a:srgbClr val="236A95"/>
              </a:buClr>
              <a:buSzPts val="2100"/>
              <a:buFont typeface="Calibri"/>
              <a:buChar char="-"/>
            </a:pPr>
            <a:r>
              <a:rPr lang="en-US" sz="2100">
                <a:solidFill>
                  <a:srgbClr val="236A95"/>
                </a:solidFill>
                <a:latin typeface="Calibri"/>
                <a:ea typeface="Calibri"/>
                <a:cs typeface="Calibri"/>
                <a:sym typeface="Calibri"/>
              </a:rPr>
              <a:t>Систему онлайн мониторинга с представлением в виде Тепловой карты</a:t>
            </a:r>
            <a:endParaRPr sz="2100">
              <a:solidFill>
                <a:srgbClr val="236A95"/>
              </a:solidFill>
              <a:latin typeface="Calibri"/>
              <a:ea typeface="Calibri"/>
              <a:cs typeface="Calibri"/>
              <a:sym typeface="Calibri"/>
            </a:endParaRPr>
          </a:p>
          <a:p>
            <a:pPr indent="-361950" lvl="0" marL="457200" rtl="0" algn="l">
              <a:spcBef>
                <a:spcPts val="0"/>
              </a:spcBef>
              <a:spcAft>
                <a:spcPts val="0"/>
              </a:spcAft>
              <a:buClr>
                <a:srgbClr val="236A95"/>
              </a:buClr>
              <a:buSzPts val="2100"/>
              <a:buFont typeface="Calibri"/>
              <a:buChar char="-"/>
            </a:pPr>
            <a:r>
              <a:t/>
            </a:r>
            <a:endParaRPr sz="2100">
              <a:solidFill>
                <a:srgbClr val="236A95"/>
              </a:solidFill>
              <a:latin typeface="Calibri"/>
              <a:ea typeface="Calibri"/>
              <a:cs typeface="Calibri"/>
              <a:sym typeface="Calibri"/>
            </a:endParaRPr>
          </a:p>
          <a:p>
            <a:pPr indent="-361950" lvl="0" marL="457200" rtl="0" algn="l">
              <a:spcBef>
                <a:spcPts val="0"/>
              </a:spcBef>
              <a:spcAft>
                <a:spcPts val="0"/>
              </a:spcAft>
              <a:buClr>
                <a:srgbClr val="236A95"/>
              </a:buClr>
              <a:buSzPts val="2100"/>
              <a:buFont typeface="Calibri"/>
              <a:buChar char="-"/>
            </a:pPr>
            <a:r>
              <a:rPr lang="en-US" sz="2100">
                <a:solidFill>
                  <a:srgbClr val="236A95"/>
                </a:solidFill>
                <a:latin typeface="Calibri"/>
                <a:ea typeface="Calibri"/>
                <a:cs typeface="Calibri"/>
                <a:sym typeface="Calibri"/>
              </a:rPr>
              <a:t>-Выгрузку предварительного анализа собранных данных от наблюдения.</a:t>
            </a:r>
            <a:r>
              <a:rPr lang="en-US" sz="1200">
                <a:solidFill>
                  <a:srgbClr val="121212"/>
                </a:solidFill>
              </a:rPr>
              <a:t> в виде </a:t>
            </a:r>
            <a:r>
              <a:rPr lang="en-US" sz="2100">
                <a:solidFill>
                  <a:srgbClr val="236A95"/>
                </a:solidFill>
                <a:latin typeface="Calibri"/>
                <a:ea typeface="Calibri"/>
                <a:cs typeface="Calibri"/>
                <a:sym typeface="Calibri"/>
              </a:rPr>
              <a:t>презентация в формате .ppt, в которой представлены:</a:t>
            </a:r>
            <a:endParaRPr sz="2100">
              <a:solidFill>
                <a:srgbClr val="236A95"/>
              </a:solidFill>
              <a:latin typeface="Calibri"/>
              <a:ea typeface="Calibri"/>
              <a:cs typeface="Calibri"/>
              <a:sym typeface="Calibri"/>
            </a:endParaRPr>
          </a:p>
          <a:p>
            <a:pPr indent="0" lvl="0" marL="0" rtl="0" algn="l">
              <a:spcBef>
                <a:spcPts val="355"/>
              </a:spcBef>
              <a:spcAft>
                <a:spcPts val="0"/>
              </a:spcAft>
              <a:buNone/>
            </a:pPr>
            <a:r>
              <a:rPr lang="en-US" sz="2100">
                <a:solidFill>
                  <a:srgbClr val="236A95"/>
                </a:solidFill>
                <a:latin typeface="Calibri"/>
                <a:ea typeface="Calibri"/>
                <a:cs typeface="Calibri"/>
                <a:sym typeface="Calibri"/>
              </a:rPr>
              <a:t>Описание исследования.</a:t>
            </a:r>
            <a:endParaRPr sz="2100">
              <a:solidFill>
                <a:srgbClr val="236A95"/>
              </a:solidFill>
              <a:latin typeface="Calibri"/>
              <a:ea typeface="Calibri"/>
              <a:cs typeface="Calibri"/>
              <a:sym typeface="Calibri"/>
            </a:endParaRPr>
          </a:p>
          <a:p>
            <a:pPr indent="0" lvl="0" marL="0" rtl="0" algn="l">
              <a:spcBef>
                <a:spcPts val="355"/>
              </a:spcBef>
              <a:spcAft>
                <a:spcPts val="0"/>
              </a:spcAft>
              <a:buNone/>
            </a:pPr>
            <a:r>
              <a:rPr lang="en-US" sz="2100">
                <a:solidFill>
                  <a:srgbClr val="236A95"/>
                </a:solidFill>
                <a:latin typeface="Calibri"/>
                <a:ea typeface="Calibri"/>
                <a:cs typeface="Calibri"/>
                <a:sym typeface="Calibri"/>
              </a:rPr>
              <a:t>Основные выводы и рекомендации.</a:t>
            </a:r>
            <a:endParaRPr sz="2100">
              <a:solidFill>
                <a:srgbClr val="236A95"/>
              </a:solidFill>
              <a:latin typeface="Calibri"/>
              <a:ea typeface="Calibri"/>
              <a:cs typeface="Calibri"/>
              <a:sym typeface="Calibri"/>
            </a:endParaRPr>
          </a:p>
          <a:p>
            <a:pPr indent="0" lvl="0" marL="0" rtl="0" algn="l">
              <a:spcBef>
                <a:spcPts val="360"/>
              </a:spcBef>
              <a:spcAft>
                <a:spcPts val="0"/>
              </a:spcAft>
              <a:buNone/>
            </a:pPr>
            <a:r>
              <a:rPr lang="en-US" sz="2100">
                <a:solidFill>
                  <a:srgbClr val="236A95"/>
                </a:solidFill>
                <a:latin typeface="Calibri"/>
                <a:ea typeface="Calibri"/>
                <a:cs typeface="Calibri"/>
                <a:sym typeface="Calibri"/>
              </a:rPr>
              <a:t>Графики.</a:t>
            </a:r>
            <a:endParaRPr sz="2100">
              <a:solidFill>
                <a:srgbClr val="236A95"/>
              </a:solidFill>
              <a:latin typeface="Calibri"/>
              <a:ea typeface="Calibri"/>
              <a:cs typeface="Calibri"/>
              <a:sym typeface="Calibri"/>
            </a:endParaRPr>
          </a:p>
          <a:p>
            <a:pPr indent="0" lvl="0" marL="0" rtl="0" algn="l">
              <a:spcBef>
                <a:spcPts val="355"/>
              </a:spcBef>
              <a:spcAft>
                <a:spcPts val="0"/>
              </a:spcAft>
              <a:buNone/>
            </a:pPr>
            <a:r>
              <a:rPr lang="en-US" sz="2100">
                <a:solidFill>
                  <a:srgbClr val="236A95"/>
                </a:solidFill>
                <a:latin typeface="Calibri"/>
                <a:ea typeface="Calibri"/>
                <a:cs typeface="Calibri"/>
                <a:sym typeface="Calibri"/>
              </a:rPr>
              <a:t>Характерные цитаты из полученных ответов.</a:t>
            </a:r>
            <a:endParaRPr sz="2100">
              <a:solidFill>
                <a:srgbClr val="236A95"/>
              </a:solidFill>
              <a:latin typeface="Calibri"/>
              <a:ea typeface="Calibri"/>
              <a:cs typeface="Calibri"/>
              <a:sym typeface="Calibri"/>
            </a:endParaRPr>
          </a:p>
          <a:p>
            <a:pPr indent="0" lvl="0" marL="0" rtl="0" algn="l">
              <a:spcBef>
                <a:spcPts val="355"/>
              </a:spcBef>
              <a:spcAft>
                <a:spcPts val="0"/>
              </a:spcAft>
              <a:buNone/>
            </a:pPr>
            <a:r>
              <a:rPr lang="en-US" sz="2100">
                <a:solidFill>
                  <a:srgbClr val="236A95"/>
                </a:solidFill>
                <a:latin typeface="Calibri"/>
                <a:ea typeface="Calibri"/>
                <a:cs typeface="Calibri"/>
                <a:sym typeface="Calibri"/>
              </a:rPr>
              <a:t>Таблицы с результатами исследования.</a:t>
            </a:r>
            <a:endParaRPr sz="800">
              <a:solidFill>
                <a:schemeClr val="dk1"/>
              </a:solidFill>
            </a:endParaRPr>
          </a:p>
          <a:p>
            <a:pPr indent="0" lvl="0" marL="0" marR="287020" rtl="0" algn="l">
              <a:lnSpc>
                <a:spcPct val="138750"/>
              </a:lnSpc>
              <a:spcBef>
                <a:spcPts val="355"/>
              </a:spcBef>
              <a:spcAft>
                <a:spcPts val="800"/>
              </a:spcAft>
              <a:buNone/>
            </a:pPr>
            <a:r>
              <a:rPr lang="en-US" sz="2100">
                <a:solidFill>
                  <a:srgbClr val="236A95"/>
                </a:solidFill>
                <a:latin typeface="Calibri"/>
                <a:ea typeface="Calibri"/>
                <a:cs typeface="Calibri"/>
                <a:sym typeface="Calibri"/>
              </a:rPr>
              <a:t>Отследить возвратность: проходят ли посетители по экспозиции вновь, и если да, то в какие залы они возвращаются?</a:t>
            </a:r>
            <a:endParaRPr sz="21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
          <p:cNvSpPr txBox="1"/>
          <p:nvPr/>
        </p:nvSpPr>
        <p:spPr>
          <a:xfrm>
            <a:off x="5600673" y="2138953"/>
            <a:ext cx="990600" cy="147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HOMEPAGE</a:t>
            </a:r>
            <a:endParaRPr b="0" i="0" sz="1400" u="none" cap="none" strike="noStrike">
              <a:solidFill>
                <a:srgbClr val="000000"/>
              </a:solidFill>
              <a:latin typeface="Arial"/>
              <a:ea typeface="Arial"/>
              <a:cs typeface="Arial"/>
              <a:sym typeface="Arial"/>
            </a:endParaRPr>
          </a:p>
        </p:txBody>
      </p:sp>
      <p:sp>
        <p:nvSpPr>
          <p:cNvPr id="541" name="Google Shape;541;p8"/>
          <p:cNvSpPr txBox="1"/>
          <p:nvPr/>
        </p:nvSpPr>
        <p:spPr>
          <a:xfrm>
            <a:off x="1880523" y="3627511"/>
            <a:ext cx="1232700" cy="147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WHAT WE DO!</a:t>
            </a:r>
            <a:endParaRPr b="0" i="0" sz="1400" u="none" cap="none" strike="noStrike">
              <a:solidFill>
                <a:srgbClr val="000000"/>
              </a:solidFill>
              <a:latin typeface="Arial"/>
              <a:ea typeface="Arial"/>
              <a:cs typeface="Arial"/>
              <a:sym typeface="Arial"/>
            </a:endParaRPr>
          </a:p>
        </p:txBody>
      </p:sp>
      <p:sp>
        <p:nvSpPr>
          <p:cNvPr id="542" name="Google Shape;542;p8"/>
          <p:cNvSpPr txBox="1"/>
          <p:nvPr/>
        </p:nvSpPr>
        <p:spPr>
          <a:xfrm>
            <a:off x="3978242" y="3627511"/>
            <a:ext cx="636300" cy="147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WORKS</a:t>
            </a:r>
            <a:endParaRPr b="0" i="0" sz="1400" u="none" cap="none" strike="noStrike">
              <a:solidFill>
                <a:srgbClr val="000000"/>
              </a:solidFill>
              <a:latin typeface="Arial"/>
              <a:ea typeface="Arial"/>
              <a:cs typeface="Arial"/>
              <a:sym typeface="Arial"/>
            </a:endParaRPr>
          </a:p>
        </p:txBody>
      </p:sp>
      <p:sp>
        <p:nvSpPr>
          <p:cNvPr id="543" name="Google Shape;543;p8"/>
          <p:cNvSpPr txBox="1"/>
          <p:nvPr/>
        </p:nvSpPr>
        <p:spPr>
          <a:xfrm>
            <a:off x="5651165" y="3627511"/>
            <a:ext cx="889800" cy="147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ABOUT US</a:t>
            </a:r>
            <a:endParaRPr b="0" i="0" sz="1400" u="none" cap="none" strike="noStrike">
              <a:solidFill>
                <a:srgbClr val="000000"/>
              </a:solidFill>
              <a:latin typeface="Arial"/>
              <a:ea typeface="Arial"/>
              <a:cs typeface="Arial"/>
              <a:sym typeface="Arial"/>
            </a:endParaRPr>
          </a:p>
        </p:txBody>
      </p:sp>
      <p:sp>
        <p:nvSpPr>
          <p:cNvPr id="544" name="Google Shape;544;p8"/>
          <p:cNvSpPr txBox="1"/>
          <p:nvPr/>
        </p:nvSpPr>
        <p:spPr>
          <a:xfrm>
            <a:off x="7550915" y="3627511"/>
            <a:ext cx="689400" cy="147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CAREER</a:t>
            </a:r>
            <a:endParaRPr b="0" i="0" sz="1400" u="none" cap="none" strike="noStrike">
              <a:solidFill>
                <a:srgbClr val="000000"/>
              </a:solidFill>
              <a:latin typeface="Arial"/>
              <a:ea typeface="Arial"/>
              <a:cs typeface="Arial"/>
              <a:sym typeface="Arial"/>
            </a:endParaRPr>
          </a:p>
        </p:txBody>
      </p:sp>
      <p:sp>
        <p:nvSpPr>
          <p:cNvPr id="545" name="Google Shape;545;p8"/>
          <p:cNvSpPr txBox="1"/>
          <p:nvPr/>
        </p:nvSpPr>
        <p:spPr>
          <a:xfrm>
            <a:off x="9291964" y="3627511"/>
            <a:ext cx="806400" cy="147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CONTACT</a:t>
            </a:r>
            <a:endParaRPr b="0" i="0" sz="1400" u="none" cap="none" strike="noStrike">
              <a:solidFill>
                <a:srgbClr val="000000"/>
              </a:solidFill>
              <a:latin typeface="Arial"/>
              <a:ea typeface="Arial"/>
              <a:cs typeface="Arial"/>
              <a:sym typeface="Arial"/>
            </a:endParaRPr>
          </a:p>
        </p:txBody>
      </p:sp>
      <p:sp>
        <p:nvSpPr>
          <p:cNvPr id="546" name="Google Shape;546;p8"/>
          <p:cNvSpPr txBox="1"/>
          <p:nvPr/>
        </p:nvSpPr>
        <p:spPr>
          <a:xfrm>
            <a:off x="1880524" y="5190497"/>
            <a:ext cx="1232700" cy="147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INNOVATIONS</a:t>
            </a:r>
            <a:endParaRPr b="0" i="0" sz="1400" u="none" cap="none" strike="noStrike">
              <a:solidFill>
                <a:srgbClr val="000000"/>
              </a:solidFill>
              <a:latin typeface="Arial"/>
              <a:ea typeface="Arial"/>
              <a:cs typeface="Arial"/>
              <a:sym typeface="Arial"/>
            </a:endParaRPr>
          </a:p>
        </p:txBody>
      </p:sp>
      <p:sp>
        <p:nvSpPr>
          <p:cNvPr id="547" name="Google Shape;547;p8"/>
          <p:cNvSpPr txBox="1"/>
          <p:nvPr/>
        </p:nvSpPr>
        <p:spPr>
          <a:xfrm>
            <a:off x="3916527" y="5190497"/>
            <a:ext cx="759900" cy="147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sp>
        <p:nvSpPr>
          <p:cNvPr id="548" name="Google Shape;548;p8"/>
          <p:cNvSpPr txBox="1"/>
          <p:nvPr/>
        </p:nvSpPr>
        <p:spPr>
          <a:xfrm>
            <a:off x="7421071" y="5190497"/>
            <a:ext cx="948900" cy="147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JOB OFFER</a:t>
            </a:r>
            <a:endParaRPr b="0" i="0" sz="1400" u="none" cap="none" strike="noStrike">
              <a:solidFill>
                <a:srgbClr val="000000"/>
              </a:solidFill>
              <a:latin typeface="Arial"/>
              <a:ea typeface="Arial"/>
              <a:cs typeface="Arial"/>
              <a:sym typeface="Arial"/>
            </a:endParaRPr>
          </a:p>
        </p:txBody>
      </p:sp>
      <p:sp>
        <p:nvSpPr>
          <p:cNvPr id="549" name="Google Shape;549;p8"/>
          <p:cNvSpPr/>
          <p:nvPr/>
        </p:nvSpPr>
        <p:spPr>
          <a:xfrm>
            <a:off x="5890596" y="1547969"/>
            <a:ext cx="410778" cy="410778"/>
          </a:xfrm>
          <a:custGeom>
            <a:rect b="b" l="l" r="r" t="t"/>
            <a:pathLst>
              <a:path extrusionOk="0" h="21600" w="2160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8"/>
          <p:cNvSpPr/>
          <p:nvPr/>
        </p:nvSpPr>
        <p:spPr>
          <a:xfrm>
            <a:off x="5890601" y="3110254"/>
            <a:ext cx="410778" cy="336150"/>
          </a:xfrm>
          <a:custGeom>
            <a:rect b="b" l="l" r="r" t="t"/>
            <a:pathLst>
              <a:path extrusionOk="0" h="21600" w="2160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8"/>
          <p:cNvSpPr/>
          <p:nvPr/>
        </p:nvSpPr>
        <p:spPr>
          <a:xfrm>
            <a:off x="7690158" y="3072926"/>
            <a:ext cx="410778" cy="410778"/>
          </a:xfrm>
          <a:custGeom>
            <a:rect b="b" l="l" r="r" t="t"/>
            <a:pathLst>
              <a:path extrusionOk="0" h="21600" w="2160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8"/>
          <p:cNvSpPr/>
          <p:nvPr/>
        </p:nvSpPr>
        <p:spPr>
          <a:xfrm>
            <a:off x="2291476" y="3153812"/>
            <a:ext cx="410778" cy="261414"/>
          </a:xfrm>
          <a:custGeom>
            <a:rect b="b" l="l" r="r" t="t"/>
            <a:pathLst>
              <a:path extrusionOk="0" h="21600" w="2160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8"/>
          <p:cNvSpPr/>
          <p:nvPr/>
        </p:nvSpPr>
        <p:spPr>
          <a:xfrm>
            <a:off x="4091037" y="3072926"/>
            <a:ext cx="410778" cy="410778"/>
          </a:xfrm>
          <a:custGeom>
            <a:rect b="b" l="l" r="r" t="t"/>
            <a:pathLst>
              <a:path extrusionOk="0" h="21600" w="2160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8"/>
          <p:cNvSpPr/>
          <p:nvPr/>
        </p:nvSpPr>
        <p:spPr>
          <a:xfrm>
            <a:off x="9489665" y="3072926"/>
            <a:ext cx="410886" cy="410778"/>
          </a:xfrm>
          <a:custGeom>
            <a:rect b="b" l="l" r="r" t="t"/>
            <a:pathLst>
              <a:path extrusionOk="0" h="21600" w="21600">
                <a:moveTo>
                  <a:pt x="16441" y="20618"/>
                </a:moveTo>
                <a:cubicBezTo>
                  <a:pt x="15826" y="20618"/>
                  <a:pt x="15227" y="20482"/>
                  <a:pt x="14661" y="20215"/>
                </a:cubicBezTo>
                <a:cubicBezTo>
                  <a:pt x="14607" y="20190"/>
                  <a:pt x="14553" y="20169"/>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0"/>
                  <a:pt x="4887" y="1296"/>
                </a:cubicBezTo>
                <a:lnTo>
                  <a:pt x="8118" y="5453"/>
                </a:lnTo>
                <a:cubicBezTo>
                  <a:pt x="8143" y="5485"/>
                  <a:pt x="8170" y="5515"/>
                  <a:pt x="8199" y="5544"/>
                </a:cubicBezTo>
                <a:cubicBezTo>
                  <a:pt x="8253" y="5598"/>
                  <a:pt x="8343" y="5714"/>
                  <a:pt x="8343" y="5891"/>
                </a:cubicBezTo>
                <a:cubicBezTo>
                  <a:pt x="8343" y="5978"/>
                  <a:pt x="8319" y="6060"/>
                  <a:pt x="8272" y="6135"/>
                </a:cubicBezTo>
                <a:lnTo>
                  <a:pt x="7178" y="7221"/>
                </a:lnTo>
                <a:cubicBezTo>
                  <a:pt x="7173" y="7227"/>
                  <a:pt x="7168" y="7230"/>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8"/>
                </a:cubicBezTo>
                <a:cubicBezTo>
                  <a:pt x="11538" y="14478"/>
                  <a:pt x="11552" y="14488"/>
                  <a:pt x="11565" y="14496"/>
                </a:cubicBezTo>
                <a:cubicBezTo>
                  <a:pt x="11928" y="14844"/>
                  <a:pt x="12414" y="15045"/>
                  <a:pt x="12924" y="15045"/>
                </a:cubicBezTo>
                <a:cubicBezTo>
                  <a:pt x="13436" y="15045"/>
                  <a:pt x="13931" y="14839"/>
                  <a:pt x="14297" y="14479"/>
                </a:cubicBezTo>
                <a:cubicBezTo>
                  <a:pt x="14316" y="14463"/>
                  <a:pt x="14335" y="14445"/>
                  <a:pt x="14352" y="14427"/>
                </a:cubicBezTo>
                <a:lnTo>
                  <a:pt x="15452" y="13320"/>
                </a:lnTo>
                <a:cubicBezTo>
                  <a:pt x="15529" y="13272"/>
                  <a:pt x="15611" y="13247"/>
                  <a:pt x="15697" y="13247"/>
                </a:cubicBezTo>
                <a:cubicBezTo>
                  <a:pt x="15874" y="13247"/>
                  <a:pt x="15991" y="13337"/>
                  <a:pt x="16044" y="13391"/>
                </a:cubicBezTo>
                <a:cubicBezTo>
                  <a:pt x="16073" y="13419"/>
                  <a:pt x="16104" y="13446"/>
                  <a:pt x="16135" y="13472"/>
                </a:cubicBezTo>
                <a:lnTo>
                  <a:pt x="20291" y="16704"/>
                </a:lnTo>
                <a:cubicBezTo>
                  <a:pt x="20317" y="16725"/>
                  <a:pt x="20345" y="16745"/>
                  <a:pt x="20374" y="16762"/>
                </a:cubicBezTo>
                <a:cubicBezTo>
                  <a:pt x="20426" y="16794"/>
                  <a:pt x="20449" y="16816"/>
                  <a:pt x="20461" y="16827"/>
                </a:cubicBezTo>
                <a:cubicBezTo>
                  <a:pt x="20515" y="16881"/>
                  <a:pt x="20605" y="16998"/>
                  <a:pt x="20605" y="17174"/>
                </a:cubicBezTo>
                <a:cubicBezTo>
                  <a:pt x="20605" y="17208"/>
                  <a:pt x="20607" y="17240"/>
                  <a:pt x="20610" y="17273"/>
                </a:cubicBezTo>
                <a:cubicBezTo>
                  <a:pt x="20533" y="18625"/>
                  <a:pt x="18769" y="20618"/>
                  <a:pt x="16441" y="20618"/>
                </a:cubicBezTo>
                <a:moveTo>
                  <a:pt x="21587" y="17174"/>
                </a:moveTo>
                <a:cubicBezTo>
                  <a:pt x="21587" y="16768"/>
                  <a:pt x="21422" y="16399"/>
                  <a:pt x="21155" y="16133"/>
                </a:cubicBezTo>
                <a:cubicBezTo>
                  <a:pt x="21077" y="16054"/>
                  <a:pt x="20988" y="15988"/>
                  <a:pt x="20894" y="15930"/>
                </a:cubicBezTo>
                <a:lnTo>
                  <a:pt x="16738" y="12697"/>
                </a:lnTo>
                <a:cubicBezTo>
                  <a:pt x="16472" y="12430"/>
                  <a:pt x="16104" y="12265"/>
                  <a:pt x="15697" y="12265"/>
                </a:cubicBezTo>
                <a:cubicBezTo>
                  <a:pt x="15365" y="12265"/>
                  <a:pt x="15061" y="12380"/>
                  <a:pt x="14815" y="12567"/>
                </a:cubicBezTo>
                <a:lnTo>
                  <a:pt x="13656" y="13736"/>
                </a:lnTo>
                <a:lnTo>
                  <a:pt x="13652" y="13733"/>
                </a:lnTo>
                <a:cubicBezTo>
                  <a:pt x="13473" y="13934"/>
                  <a:pt x="13215" y="14063"/>
                  <a:pt x="12924" y="14063"/>
                </a:cubicBezTo>
                <a:cubicBezTo>
                  <a:pt x="12592" y="14063"/>
                  <a:pt x="12300" y="13897"/>
                  <a:pt x="12122" y="13645"/>
                </a:cubicBezTo>
                <a:cubicBezTo>
                  <a:pt x="12116" y="13654"/>
                  <a:pt x="12107" y="13664"/>
                  <a:pt x="12101" y="13674"/>
                </a:cubicBezTo>
                <a:cubicBezTo>
                  <a:pt x="10497" y="12510"/>
                  <a:pt x="9076" y="11109"/>
                  <a:pt x="7914" y="9503"/>
                </a:cubicBezTo>
                <a:cubicBezTo>
                  <a:pt x="7925" y="9495"/>
                  <a:pt x="7935" y="9486"/>
                  <a:pt x="7947" y="9479"/>
                </a:cubicBezTo>
                <a:cubicBezTo>
                  <a:pt x="7691" y="9299"/>
                  <a:pt x="7523" y="9004"/>
                  <a:pt x="7523" y="8668"/>
                </a:cubicBezTo>
                <a:cubicBezTo>
                  <a:pt x="7523" y="8368"/>
                  <a:pt x="7660" y="8101"/>
                  <a:pt x="7871" y="7920"/>
                </a:cubicBezTo>
                <a:lnTo>
                  <a:pt x="7870" y="7918"/>
                </a:lnTo>
                <a:lnTo>
                  <a:pt x="9024" y="6773"/>
                </a:lnTo>
                <a:cubicBezTo>
                  <a:pt x="9211" y="6528"/>
                  <a:pt x="9325" y="6225"/>
                  <a:pt x="9325" y="5891"/>
                </a:cubicBezTo>
                <a:cubicBezTo>
                  <a:pt x="9325" y="5484"/>
                  <a:pt x="9160" y="5116"/>
                  <a:pt x="8893" y="4850"/>
                </a:cubicBezTo>
                <a:lnTo>
                  <a:pt x="5662" y="693"/>
                </a:lnTo>
                <a:cubicBezTo>
                  <a:pt x="5603" y="599"/>
                  <a:pt x="5537" y="510"/>
                  <a:pt x="5458" y="431"/>
                </a:cubicBezTo>
                <a:cubicBezTo>
                  <a:pt x="5192" y="165"/>
                  <a:pt x="4823" y="0"/>
                  <a:pt x="4417" y="0"/>
                </a:cubicBezTo>
                <a:cubicBezTo>
                  <a:pt x="2454" y="0"/>
                  <a:pt x="0" y="2308"/>
                  <a:pt x="0" y="5155"/>
                </a:cubicBezTo>
                <a:cubicBezTo>
                  <a:pt x="0" y="5944"/>
                  <a:pt x="183" y="6688"/>
                  <a:pt x="499" y="7356"/>
                </a:cubicBezTo>
                <a:lnTo>
                  <a:pt x="482" y="7372"/>
                </a:lnTo>
                <a:cubicBezTo>
                  <a:pt x="3435" y="13255"/>
                  <a:pt x="8343" y="18164"/>
                  <a:pt x="14224" y="21118"/>
                </a:cubicBezTo>
                <a:lnTo>
                  <a:pt x="14240" y="21101"/>
                </a:lnTo>
                <a:cubicBezTo>
                  <a:pt x="14908" y="21418"/>
                  <a:pt x="15652" y="21600"/>
                  <a:pt x="16441" y="21600"/>
                </a:cubicBezTo>
                <a:cubicBezTo>
                  <a:pt x="19287" y="21600"/>
                  <a:pt x="21594" y="19145"/>
                  <a:pt x="21594" y="17182"/>
                </a:cubicBezTo>
                <a:cubicBezTo>
                  <a:pt x="21594" y="17180"/>
                  <a:pt x="21594" y="17177"/>
                  <a:pt x="21594" y="17174"/>
                </a:cubicBezTo>
                <a:cubicBezTo>
                  <a:pt x="21594" y="17174"/>
                  <a:pt x="21587" y="17174"/>
                  <a:pt x="21587"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3" y="10309"/>
                  <a:pt x="16692" y="10090"/>
                  <a:pt x="16692" y="9819"/>
                </a:cubicBezTo>
                <a:cubicBezTo>
                  <a:pt x="16692" y="7108"/>
                  <a:pt x="14495" y="4909"/>
                  <a:pt x="11785" y="4909"/>
                </a:cubicBezTo>
                <a:cubicBezTo>
                  <a:pt x="11513" y="4909"/>
                  <a:pt x="11294" y="5129"/>
                  <a:pt x="11294" y="5400"/>
                </a:cubicBezTo>
                <a:cubicBezTo>
                  <a:pt x="11294" y="5671"/>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1"/>
                  <a:pt x="11294" y="491"/>
                </a:cubicBezTo>
                <a:cubicBezTo>
                  <a:pt x="11294" y="762"/>
                  <a:pt x="11513" y="982"/>
                  <a:pt x="11785" y="982"/>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8"/>
          <p:cNvSpPr/>
          <p:nvPr/>
        </p:nvSpPr>
        <p:spPr>
          <a:xfrm>
            <a:off x="7690157" y="4639515"/>
            <a:ext cx="410778" cy="373464"/>
          </a:xfrm>
          <a:custGeom>
            <a:rect b="b" l="l" r="r" t="t"/>
            <a:pathLst>
              <a:path extrusionOk="0" h="21600" w="21600">
                <a:moveTo>
                  <a:pt x="16691" y="20520"/>
                </a:moveTo>
                <a:lnTo>
                  <a:pt x="14727" y="20520"/>
                </a:lnTo>
                <a:lnTo>
                  <a:pt x="14727" y="18360"/>
                </a:lnTo>
                <a:cubicBezTo>
                  <a:pt x="14999" y="18360"/>
                  <a:pt x="15218" y="18118"/>
                  <a:pt x="15218" y="17820"/>
                </a:cubicBezTo>
                <a:cubicBezTo>
                  <a:pt x="15218" y="17523"/>
                  <a:pt x="14999" y="17280"/>
                  <a:pt x="14727" y="17280"/>
                </a:cubicBezTo>
                <a:lnTo>
                  <a:pt x="14727" y="7560"/>
                </a:lnTo>
                <a:lnTo>
                  <a:pt x="16691" y="7560"/>
                </a:lnTo>
                <a:cubicBezTo>
                  <a:pt x="16691" y="7560"/>
                  <a:pt x="16691" y="20520"/>
                  <a:pt x="16691" y="20520"/>
                </a:cubicBezTo>
                <a:close/>
                <a:moveTo>
                  <a:pt x="13745" y="17280"/>
                </a:moveTo>
                <a:cubicBezTo>
                  <a:pt x="13474" y="17280"/>
                  <a:pt x="13255" y="17523"/>
                  <a:pt x="13255" y="17820"/>
                </a:cubicBezTo>
                <a:cubicBezTo>
                  <a:pt x="13255" y="18118"/>
                  <a:pt x="13474" y="18360"/>
                  <a:pt x="13745" y="18360"/>
                </a:cubicBezTo>
                <a:lnTo>
                  <a:pt x="13745" y="20520"/>
                </a:lnTo>
                <a:lnTo>
                  <a:pt x="3927" y="20520"/>
                </a:lnTo>
                <a:lnTo>
                  <a:pt x="3927" y="18360"/>
                </a:lnTo>
                <a:cubicBezTo>
                  <a:pt x="4199" y="18360"/>
                  <a:pt x="4418" y="18118"/>
                  <a:pt x="4418" y="17820"/>
                </a:cubicBezTo>
                <a:cubicBezTo>
                  <a:pt x="4418" y="17523"/>
                  <a:pt x="4199" y="17280"/>
                  <a:pt x="3927" y="17280"/>
                </a:cubicBezTo>
                <a:lnTo>
                  <a:pt x="3927" y="7560"/>
                </a:lnTo>
                <a:lnTo>
                  <a:pt x="13745" y="7560"/>
                </a:lnTo>
                <a:cubicBezTo>
                  <a:pt x="13745" y="7560"/>
                  <a:pt x="13745" y="17280"/>
                  <a:pt x="13745" y="17280"/>
                </a:cubicBezTo>
                <a:close/>
                <a:moveTo>
                  <a:pt x="2945" y="17280"/>
                </a:moveTo>
                <a:cubicBezTo>
                  <a:pt x="2674" y="17280"/>
                  <a:pt x="2455" y="17523"/>
                  <a:pt x="2455" y="17820"/>
                </a:cubicBezTo>
                <a:cubicBezTo>
                  <a:pt x="2455" y="18118"/>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8"/>
                  <a:pt x="4147" y="5400"/>
                  <a:pt x="4418" y="5400"/>
                </a:cubicBezTo>
                <a:cubicBezTo>
                  <a:pt x="4690" y="5400"/>
                  <a:pt x="4909" y="5158"/>
                  <a:pt x="4909" y="4860"/>
                </a:cubicBezTo>
                <a:lnTo>
                  <a:pt x="4909" y="3240"/>
                </a:lnTo>
                <a:lnTo>
                  <a:pt x="20618" y="3240"/>
                </a:lnTo>
                <a:lnTo>
                  <a:pt x="20618" y="16201"/>
                </a:lnTo>
                <a:lnTo>
                  <a:pt x="19145" y="16201"/>
                </a:lnTo>
                <a:cubicBezTo>
                  <a:pt x="18874" y="16201"/>
                  <a:pt x="18655" y="16443"/>
                  <a:pt x="18655" y="16740"/>
                </a:cubicBezTo>
                <a:cubicBezTo>
                  <a:pt x="18655" y="17038"/>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8"/>
                  <a:pt x="6873" y="11341"/>
                </a:cubicBezTo>
                <a:cubicBezTo>
                  <a:pt x="6873" y="11043"/>
                  <a:pt x="6653" y="10800"/>
                  <a:pt x="6382" y="10800"/>
                </a:cubicBezTo>
                <a:lnTo>
                  <a:pt x="5400" y="10800"/>
                </a:lnTo>
                <a:cubicBezTo>
                  <a:pt x="5129" y="10800"/>
                  <a:pt x="4909" y="11043"/>
                  <a:pt x="4909" y="11341"/>
                </a:cubicBezTo>
                <a:cubicBezTo>
                  <a:pt x="4909" y="11638"/>
                  <a:pt x="5129" y="11881"/>
                  <a:pt x="5400" y="11881"/>
                </a:cubicBezTo>
                <a:moveTo>
                  <a:pt x="5400" y="9720"/>
                </a:moveTo>
                <a:lnTo>
                  <a:pt x="8345" y="9720"/>
                </a:lnTo>
                <a:cubicBezTo>
                  <a:pt x="8617" y="9720"/>
                  <a:pt x="8836" y="9478"/>
                  <a:pt x="8836" y="9181"/>
                </a:cubicBezTo>
                <a:cubicBezTo>
                  <a:pt x="8836" y="8883"/>
                  <a:pt x="8617" y="8640"/>
                  <a:pt x="8345" y="8640"/>
                </a:cubicBezTo>
                <a:lnTo>
                  <a:pt x="5400" y="8640"/>
                </a:lnTo>
                <a:cubicBezTo>
                  <a:pt x="5129" y="8640"/>
                  <a:pt x="4909" y="8883"/>
                  <a:pt x="4909" y="9181"/>
                </a:cubicBezTo>
                <a:cubicBezTo>
                  <a:pt x="4909" y="9478"/>
                  <a:pt x="5129" y="9720"/>
                  <a:pt x="5400" y="9720"/>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8"/>
          <p:cNvSpPr/>
          <p:nvPr/>
        </p:nvSpPr>
        <p:spPr>
          <a:xfrm>
            <a:off x="4091036" y="4620843"/>
            <a:ext cx="410778" cy="410832"/>
          </a:xfrm>
          <a:custGeom>
            <a:rect b="b" l="l" r="r" t="t"/>
            <a:pathLst>
              <a:path extrusionOk="0" h="21600" w="2160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4"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6"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8"/>
          <p:cNvSpPr/>
          <p:nvPr/>
        </p:nvSpPr>
        <p:spPr>
          <a:xfrm>
            <a:off x="2291476" y="4602170"/>
            <a:ext cx="410778" cy="410778"/>
          </a:xfrm>
          <a:custGeom>
            <a:rect b="b" l="l" r="r" t="t"/>
            <a:pathLst>
              <a:path extrusionOk="0" h="21600" w="2160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dk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cxnSp>
        <p:nvCxnSpPr>
          <p:cNvPr id="558" name="Google Shape;558;p8"/>
          <p:cNvCxnSpPr/>
          <p:nvPr/>
        </p:nvCxnSpPr>
        <p:spPr>
          <a:xfrm>
            <a:off x="2496874" y="2615609"/>
            <a:ext cx="7198200" cy="0"/>
          </a:xfrm>
          <a:prstGeom prst="straightConnector1">
            <a:avLst/>
          </a:prstGeom>
          <a:noFill/>
          <a:ln cap="flat" cmpd="sng" w="9525">
            <a:solidFill>
              <a:schemeClr val="dk1"/>
            </a:solidFill>
            <a:prstDash val="solid"/>
            <a:miter lim="800000"/>
            <a:headEnd len="sm" w="sm" type="none"/>
            <a:tailEnd len="sm" w="sm" type="none"/>
          </a:ln>
        </p:spPr>
      </p:cxnSp>
      <p:cxnSp>
        <p:nvCxnSpPr>
          <p:cNvPr id="559" name="Google Shape;559;p8"/>
          <p:cNvCxnSpPr/>
          <p:nvPr/>
        </p:nvCxnSpPr>
        <p:spPr>
          <a:xfrm>
            <a:off x="6106633" y="2423218"/>
            <a:ext cx="0" cy="192300"/>
          </a:xfrm>
          <a:prstGeom prst="straightConnector1">
            <a:avLst/>
          </a:prstGeom>
          <a:noFill/>
          <a:ln cap="flat" cmpd="sng" w="9525">
            <a:solidFill>
              <a:schemeClr val="dk1"/>
            </a:solidFill>
            <a:prstDash val="solid"/>
            <a:miter lim="800000"/>
            <a:headEnd len="sm" w="sm" type="none"/>
            <a:tailEnd len="sm" w="sm" type="none"/>
          </a:ln>
        </p:spPr>
      </p:cxnSp>
      <p:cxnSp>
        <p:nvCxnSpPr>
          <p:cNvPr id="560" name="Google Shape;560;p8"/>
          <p:cNvCxnSpPr/>
          <p:nvPr/>
        </p:nvCxnSpPr>
        <p:spPr>
          <a:xfrm>
            <a:off x="2496874"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561" name="Google Shape;561;p8"/>
          <p:cNvCxnSpPr/>
          <p:nvPr/>
        </p:nvCxnSpPr>
        <p:spPr>
          <a:xfrm>
            <a:off x="9695118"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562" name="Google Shape;562;p8"/>
          <p:cNvCxnSpPr/>
          <p:nvPr/>
        </p:nvCxnSpPr>
        <p:spPr>
          <a:xfrm>
            <a:off x="7904413"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563" name="Google Shape;563;p8"/>
          <p:cNvCxnSpPr/>
          <p:nvPr/>
        </p:nvCxnSpPr>
        <p:spPr>
          <a:xfrm>
            <a:off x="6106633"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564" name="Google Shape;564;p8"/>
          <p:cNvCxnSpPr/>
          <p:nvPr/>
        </p:nvCxnSpPr>
        <p:spPr>
          <a:xfrm>
            <a:off x="4296434" y="2615609"/>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565" name="Google Shape;565;p8"/>
          <p:cNvCxnSpPr/>
          <p:nvPr/>
        </p:nvCxnSpPr>
        <p:spPr>
          <a:xfrm>
            <a:off x="2496874" y="4051004"/>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566" name="Google Shape;566;p8"/>
          <p:cNvCxnSpPr/>
          <p:nvPr/>
        </p:nvCxnSpPr>
        <p:spPr>
          <a:xfrm>
            <a:off x="4294657" y="4051004"/>
            <a:ext cx="0" cy="287100"/>
          </a:xfrm>
          <a:prstGeom prst="straightConnector1">
            <a:avLst/>
          </a:prstGeom>
          <a:noFill/>
          <a:ln cap="flat" cmpd="sng" w="9525">
            <a:solidFill>
              <a:schemeClr val="dk1"/>
            </a:solidFill>
            <a:prstDash val="solid"/>
            <a:miter lim="800000"/>
            <a:headEnd len="sm" w="sm" type="none"/>
            <a:tailEnd len="sm" w="sm" type="none"/>
          </a:ln>
        </p:spPr>
      </p:cxnSp>
      <p:cxnSp>
        <p:nvCxnSpPr>
          <p:cNvPr id="567" name="Google Shape;567;p8"/>
          <p:cNvCxnSpPr/>
          <p:nvPr/>
        </p:nvCxnSpPr>
        <p:spPr>
          <a:xfrm>
            <a:off x="7894659" y="4051004"/>
            <a:ext cx="0" cy="2871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cab33b4713_1_2"/>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cab33b4713_1_2"/>
          <p:cNvSpPr txBox="1"/>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b="1" lang="en-US" sz="5100">
                <a:solidFill>
                  <a:srgbClr val="1C4587"/>
                </a:solidFill>
                <a:latin typeface="Gill Sans"/>
                <a:ea typeface="Gill Sans"/>
                <a:cs typeface="Gill Sans"/>
                <a:sym typeface="Gill Sans"/>
              </a:rPr>
              <a:t>TEAM “ Unknown Brain”</a:t>
            </a:r>
            <a:endParaRPr b="1" sz="6300">
              <a:solidFill>
                <a:srgbClr val="1C4587"/>
              </a:solidFill>
              <a:latin typeface="Calibri"/>
              <a:ea typeface="Calibri"/>
              <a:cs typeface="Calibri"/>
              <a:sym typeface="Calibri"/>
            </a:endParaRPr>
          </a:p>
        </p:txBody>
      </p:sp>
      <p:pic>
        <p:nvPicPr>
          <p:cNvPr id="316" name="Google Shape;316;gcab33b4713_1_2"/>
          <p:cNvPicPr preferRelativeResize="0"/>
          <p:nvPr/>
        </p:nvPicPr>
        <p:blipFill>
          <a:blip r:embed="rId3">
            <a:alphaModFix/>
          </a:blip>
          <a:stretch>
            <a:fillRect/>
          </a:stretch>
        </p:blipFill>
        <p:spPr>
          <a:xfrm>
            <a:off x="572250" y="2088755"/>
            <a:ext cx="2200599" cy="2214396"/>
          </a:xfrm>
          <a:prstGeom prst="rect">
            <a:avLst/>
          </a:prstGeom>
          <a:noFill/>
          <a:ln>
            <a:noFill/>
          </a:ln>
        </p:spPr>
      </p:pic>
      <p:pic>
        <p:nvPicPr>
          <p:cNvPr id="317" name="Google Shape;317;gcab33b4713_1_2"/>
          <p:cNvPicPr preferRelativeResize="0"/>
          <p:nvPr/>
        </p:nvPicPr>
        <p:blipFill>
          <a:blip r:embed="rId4">
            <a:alphaModFix/>
          </a:blip>
          <a:stretch>
            <a:fillRect/>
          </a:stretch>
        </p:blipFill>
        <p:spPr>
          <a:xfrm>
            <a:off x="4995700" y="2067438"/>
            <a:ext cx="2200600" cy="2257013"/>
          </a:xfrm>
          <a:prstGeom prst="rect">
            <a:avLst/>
          </a:prstGeom>
          <a:noFill/>
          <a:ln>
            <a:noFill/>
          </a:ln>
        </p:spPr>
      </p:pic>
      <p:sp>
        <p:nvSpPr>
          <p:cNvPr id="318" name="Google Shape;318;gcab33b4713_1_2"/>
          <p:cNvSpPr txBox="1"/>
          <p:nvPr/>
        </p:nvSpPr>
        <p:spPr>
          <a:xfrm>
            <a:off x="435275" y="4701075"/>
            <a:ext cx="238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236A95"/>
                </a:solidFill>
                <a:latin typeface="Calibri"/>
                <a:ea typeface="Calibri"/>
                <a:cs typeface="Calibri"/>
                <a:sym typeface="Calibri"/>
              </a:rPr>
              <a:t>Нестор Архангельский</a:t>
            </a:r>
            <a:endParaRPr b="1" sz="1500">
              <a:solidFill>
                <a:srgbClr val="236A95"/>
              </a:solidFill>
              <a:latin typeface="Calibri"/>
              <a:ea typeface="Calibri"/>
              <a:cs typeface="Calibri"/>
              <a:sym typeface="Calibri"/>
            </a:endParaRPr>
          </a:p>
          <a:p>
            <a:pPr indent="0" lvl="0" marL="0" rtl="0" algn="ctr">
              <a:spcBef>
                <a:spcPts val="0"/>
              </a:spcBef>
              <a:spcAft>
                <a:spcPts val="0"/>
              </a:spcAft>
              <a:buNone/>
            </a:pPr>
            <a:r>
              <a:rPr lang="en-US" sz="1500">
                <a:latin typeface="Calibri"/>
                <a:ea typeface="Calibri"/>
                <a:cs typeface="Calibri"/>
                <a:sym typeface="Calibri"/>
              </a:rPr>
              <a:t>Менеджер проекта</a:t>
            </a:r>
            <a:endParaRPr sz="1500">
              <a:latin typeface="Calibri"/>
              <a:ea typeface="Calibri"/>
              <a:cs typeface="Calibri"/>
              <a:sym typeface="Calibri"/>
            </a:endParaRPr>
          </a:p>
        </p:txBody>
      </p:sp>
      <p:sp>
        <p:nvSpPr>
          <p:cNvPr id="319" name="Google Shape;319;gcab33b4713_1_2"/>
          <p:cNvSpPr txBox="1"/>
          <p:nvPr/>
        </p:nvSpPr>
        <p:spPr>
          <a:xfrm>
            <a:off x="4904988" y="4701075"/>
            <a:ext cx="238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F1C232"/>
                </a:solidFill>
                <a:latin typeface="Calibri"/>
                <a:ea typeface="Calibri"/>
                <a:cs typeface="Calibri"/>
                <a:sym typeface="Calibri"/>
              </a:rPr>
              <a:t>Матюков Артемий</a:t>
            </a:r>
            <a:endParaRPr b="1" sz="1500">
              <a:solidFill>
                <a:srgbClr val="F1C232"/>
              </a:solidFill>
              <a:latin typeface="Calibri"/>
              <a:ea typeface="Calibri"/>
              <a:cs typeface="Calibri"/>
              <a:sym typeface="Calibri"/>
            </a:endParaRPr>
          </a:p>
          <a:p>
            <a:pPr indent="0" lvl="0" marL="0" rtl="0" algn="ctr">
              <a:spcBef>
                <a:spcPts val="0"/>
              </a:spcBef>
              <a:spcAft>
                <a:spcPts val="0"/>
              </a:spcAft>
              <a:buNone/>
            </a:pPr>
            <a:r>
              <a:rPr lang="en-US" sz="1500">
                <a:latin typeface="Calibri"/>
                <a:ea typeface="Calibri"/>
                <a:cs typeface="Calibri"/>
                <a:sym typeface="Calibri"/>
              </a:rPr>
              <a:t>Дизайнер</a:t>
            </a:r>
            <a:endParaRPr sz="1500">
              <a:latin typeface="Calibri"/>
              <a:ea typeface="Calibri"/>
              <a:cs typeface="Calibri"/>
              <a:sym typeface="Calibri"/>
            </a:endParaRPr>
          </a:p>
        </p:txBody>
      </p:sp>
      <p:sp>
        <p:nvSpPr>
          <p:cNvPr id="320" name="Google Shape;320;gcab33b4713_1_2"/>
          <p:cNvSpPr txBox="1"/>
          <p:nvPr/>
        </p:nvSpPr>
        <p:spPr>
          <a:xfrm>
            <a:off x="2817275" y="4701075"/>
            <a:ext cx="238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38761D"/>
                </a:solidFill>
                <a:latin typeface="Calibri"/>
                <a:ea typeface="Calibri"/>
                <a:cs typeface="Calibri"/>
                <a:sym typeface="Calibri"/>
              </a:rPr>
              <a:t>Сумбаев Павел</a:t>
            </a:r>
            <a:endParaRPr b="1" sz="1500">
              <a:solidFill>
                <a:srgbClr val="38761D"/>
              </a:solidFill>
              <a:latin typeface="Calibri"/>
              <a:ea typeface="Calibri"/>
              <a:cs typeface="Calibri"/>
              <a:sym typeface="Calibri"/>
            </a:endParaRPr>
          </a:p>
          <a:p>
            <a:pPr indent="0" lvl="0" marL="0" rtl="0" algn="ctr">
              <a:spcBef>
                <a:spcPts val="0"/>
              </a:spcBef>
              <a:spcAft>
                <a:spcPts val="0"/>
              </a:spcAft>
              <a:buNone/>
            </a:pPr>
            <a:r>
              <a:rPr lang="en-US" sz="1500">
                <a:latin typeface="Calibri"/>
                <a:ea typeface="Calibri"/>
                <a:cs typeface="Calibri"/>
                <a:sym typeface="Calibri"/>
              </a:rPr>
              <a:t>Front-end</a:t>
            </a:r>
            <a:endParaRPr sz="1500">
              <a:latin typeface="Calibri"/>
              <a:ea typeface="Calibri"/>
              <a:cs typeface="Calibri"/>
              <a:sym typeface="Calibri"/>
            </a:endParaRPr>
          </a:p>
        </p:txBody>
      </p:sp>
      <p:pic>
        <p:nvPicPr>
          <p:cNvPr descr="C:\Users\User\Desktop\Презентация\yu-_taVw8GQ.jpg" id="321" name="Google Shape;321;gcab33b4713_1_2"/>
          <p:cNvPicPr preferRelativeResize="0"/>
          <p:nvPr/>
        </p:nvPicPr>
        <p:blipFill rotWithShape="1">
          <a:blip r:embed="rId5">
            <a:alphaModFix/>
          </a:blip>
          <a:srcRect b="0" l="0" r="0" t="0"/>
          <a:stretch/>
        </p:blipFill>
        <p:spPr>
          <a:xfrm>
            <a:off x="10066913" y="395715"/>
            <a:ext cx="1326716" cy="1264526"/>
          </a:xfrm>
          <a:prstGeom prst="rect">
            <a:avLst/>
          </a:prstGeom>
          <a:noFill/>
          <a:ln>
            <a:noFill/>
          </a:ln>
        </p:spPr>
      </p:pic>
      <p:sp>
        <p:nvSpPr>
          <p:cNvPr id="322" name="Google Shape;322;gcab33b4713_1_2"/>
          <p:cNvSpPr txBox="1"/>
          <p:nvPr/>
        </p:nvSpPr>
        <p:spPr>
          <a:xfrm>
            <a:off x="7220913" y="4701075"/>
            <a:ext cx="238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FF9900"/>
                </a:solidFill>
                <a:latin typeface="Calibri"/>
                <a:ea typeface="Calibri"/>
                <a:cs typeface="Calibri"/>
                <a:sym typeface="Calibri"/>
              </a:rPr>
              <a:t>Гисина Анастасия</a:t>
            </a:r>
            <a:endParaRPr b="1" sz="1500">
              <a:solidFill>
                <a:srgbClr val="FF9900"/>
              </a:solidFill>
              <a:latin typeface="Calibri"/>
              <a:ea typeface="Calibri"/>
              <a:cs typeface="Calibri"/>
              <a:sym typeface="Calibri"/>
            </a:endParaRPr>
          </a:p>
          <a:p>
            <a:pPr indent="0" lvl="0" marL="0" rtl="0" algn="ctr">
              <a:spcBef>
                <a:spcPts val="0"/>
              </a:spcBef>
              <a:spcAft>
                <a:spcPts val="0"/>
              </a:spcAft>
              <a:buNone/>
            </a:pPr>
            <a:r>
              <a:rPr lang="en-US" sz="1500">
                <a:latin typeface="Calibri"/>
                <a:ea typeface="Calibri"/>
                <a:cs typeface="Calibri"/>
                <a:sym typeface="Calibri"/>
              </a:rPr>
              <a:t>Sql архитектор</a:t>
            </a:r>
            <a:endParaRPr sz="1500">
              <a:latin typeface="Calibri"/>
              <a:ea typeface="Calibri"/>
              <a:cs typeface="Calibri"/>
              <a:sym typeface="Calibri"/>
            </a:endParaRPr>
          </a:p>
        </p:txBody>
      </p:sp>
      <p:sp>
        <p:nvSpPr>
          <p:cNvPr id="323" name="Google Shape;323;gcab33b4713_1_2"/>
          <p:cNvSpPr txBox="1"/>
          <p:nvPr/>
        </p:nvSpPr>
        <p:spPr>
          <a:xfrm>
            <a:off x="9374713" y="4701075"/>
            <a:ext cx="238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rgbClr val="CC0000"/>
                </a:solidFill>
                <a:latin typeface="Calibri"/>
                <a:ea typeface="Calibri"/>
                <a:cs typeface="Calibri"/>
                <a:sym typeface="Calibri"/>
              </a:rPr>
              <a:t>Даниил Воронов</a:t>
            </a:r>
            <a:endParaRPr sz="1500">
              <a:solidFill>
                <a:srgbClr val="CC0000"/>
              </a:solidFill>
              <a:latin typeface="Calibri"/>
              <a:ea typeface="Calibri"/>
              <a:cs typeface="Calibri"/>
              <a:sym typeface="Calibri"/>
            </a:endParaRPr>
          </a:p>
          <a:p>
            <a:pPr indent="0" lvl="0" marL="0" rtl="0" algn="ctr">
              <a:spcBef>
                <a:spcPts val="0"/>
              </a:spcBef>
              <a:spcAft>
                <a:spcPts val="0"/>
              </a:spcAft>
              <a:buNone/>
            </a:pPr>
            <a:r>
              <a:rPr lang="en-US" sz="1500">
                <a:latin typeface="Calibri"/>
                <a:ea typeface="Calibri"/>
                <a:cs typeface="Calibri"/>
                <a:sym typeface="Calibri"/>
              </a:rPr>
              <a:t>back-end</a:t>
            </a:r>
            <a:endParaRPr sz="15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cab33b4713_1_7"/>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cab33b4713_1_7"/>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Проблемма</a:t>
            </a:r>
            <a:endParaRPr sz="3000">
              <a:latin typeface="Gill Sans"/>
              <a:ea typeface="Gill Sans"/>
              <a:cs typeface="Gill Sans"/>
              <a:sym typeface="Gill Sans"/>
            </a:endParaRPr>
          </a:p>
        </p:txBody>
      </p:sp>
      <p:sp>
        <p:nvSpPr>
          <p:cNvPr id="330" name="Google Shape;330;gcab33b4713_1_7"/>
          <p:cNvSpPr txBox="1"/>
          <p:nvPr/>
        </p:nvSpPr>
        <p:spPr>
          <a:xfrm>
            <a:off x="1143200" y="1989450"/>
            <a:ext cx="101628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Отсутствие доступного IT-инструмента для исследования, фиксации итогов наблюдения и предварительного анализа собранных данных. </a:t>
            </a:r>
            <a:endParaRPr sz="2100"/>
          </a:p>
          <a:p>
            <a:pPr indent="0" lvl="0" marL="0" rtl="0" algn="l">
              <a:spcBef>
                <a:spcPts val="0"/>
              </a:spcBef>
              <a:spcAft>
                <a:spcPts val="0"/>
              </a:spcAft>
              <a:buNone/>
            </a:pPr>
            <a:r>
              <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cab33b4713_1_32"/>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cab33b4713_1_32"/>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Анализ</a:t>
            </a:r>
            <a:endParaRPr sz="3000">
              <a:latin typeface="Gill Sans"/>
              <a:ea typeface="Gill Sans"/>
              <a:cs typeface="Gill Sans"/>
              <a:sym typeface="Gill Sans"/>
            </a:endParaRPr>
          </a:p>
        </p:txBody>
      </p:sp>
      <p:pic>
        <p:nvPicPr>
          <p:cNvPr id="337" name="Google Shape;337;gcab33b4713_1_32"/>
          <p:cNvPicPr preferRelativeResize="0"/>
          <p:nvPr/>
        </p:nvPicPr>
        <p:blipFill>
          <a:blip r:embed="rId3">
            <a:alphaModFix/>
          </a:blip>
          <a:stretch>
            <a:fillRect/>
          </a:stretch>
        </p:blipFill>
        <p:spPr>
          <a:xfrm>
            <a:off x="152400" y="4384651"/>
            <a:ext cx="3127725" cy="2345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cab33b4713_1_12"/>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cab33b4713_1_12"/>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Решение</a:t>
            </a:r>
            <a:endParaRPr sz="3000">
              <a:latin typeface="Gill Sans"/>
              <a:ea typeface="Gill Sans"/>
              <a:cs typeface="Gill Sans"/>
              <a:sym typeface="Gill Sans"/>
            </a:endParaRPr>
          </a:p>
        </p:txBody>
      </p:sp>
      <p:sp>
        <p:nvSpPr>
          <p:cNvPr id="344" name="Google Shape;344;gcab33b4713_1_12"/>
          <p:cNvSpPr txBox="1"/>
          <p:nvPr/>
        </p:nvSpPr>
        <p:spPr>
          <a:xfrm>
            <a:off x="551700" y="342900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KPI</a:t>
            </a:r>
            <a:endParaRPr sz="3000">
              <a:latin typeface="Gill Sans"/>
              <a:ea typeface="Gill Sans"/>
              <a:cs typeface="Gill Sans"/>
              <a:sym typeface="Gill Sans"/>
            </a:endParaRPr>
          </a:p>
        </p:txBody>
      </p:sp>
      <p:sp>
        <p:nvSpPr>
          <p:cNvPr id="345" name="Google Shape;345;gcab33b4713_1_12"/>
          <p:cNvSpPr txBox="1"/>
          <p:nvPr/>
        </p:nvSpPr>
        <p:spPr>
          <a:xfrm>
            <a:off x="1043825" y="1393100"/>
            <a:ext cx="1023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t>Мы разработали веб - сервис, который помогает мониторить посетителей тепловая карта</a:t>
            </a:r>
            <a:endParaRPr sz="2300"/>
          </a:p>
          <a:p>
            <a:pPr indent="0" lvl="0" marL="0" rtl="0" algn="l">
              <a:spcBef>
                <a:spcPts val="0"/>
              </a:spcBef>
              <a:spcAft>
                <a:spcPts val="0"/>
              </a:spcAft>
              <a:buNone/>
            </a:pPr>
            <a:r>
              <a:rPr lang="en-US" sz="2300"/>
              <a:t>Простое комплексное решение</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cab33b4713_1_37"/>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cab33b4713_1_37"/>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Дизайн</a:t>
            </a:r>
            <a:endParaRPr sz="3000">
              <a:latin typeface="Gill Sans"/>
              <a:ea typeface="Gill Sans"/>
              <a:cs typeface="Gill Sans"/>
              <a:sym typeface="Gill Sans"/>
            </a:endParaRPr>
          </a:p>
        </p:txBody>
      </p:sp>
      <p:sp>
        <p:nvSpPr>
          <p:cNvPr id="352" name="Google Shape;352;gcab33b4713_1_37"/>
          <p:cNvSpPr txBox="1"/>
          <p:nvPr/>
        </p:nvSpPr>
        <p:spPr>
          <a:xfrm>
            <a:off x="479700" y="1714500"/>
            <a:ext cx="10915800" cy="1456200"/>
          </a:xfrm>
          <a:prstGeom prst="rect">
            <a:avLst/>
          </a:prstGeom>
          <a:noFill/>
          <a:ln>
            <a:noFill/>
          </a:ln>
        </p:spPr>
        <p:txBody>
          <a:bodyPr anchorCtr="0" anchor="t" bIns="91425" lIns="91425" spcFirstLastPara="1" rIns="91425" wrap="square" tIns="91425">
            <a:spAutoFit/>
          </a:bodyPr>
          <a:lstStyle/>
          <a:p>
            <a:pPr indent="0" lvl="0" marL="0" marR="304165" rtl="0" algn="l">
              <a:lnSpc>
                <a:spcPct val="138750"/>
              </a:lnSpc>
              <a:spcBef>
                <a:spcPts val="0"/>
              </a:spcBef>
              <a:spcAft>
                <a:spcPts val="0"/>
              </a:spcAft>
              <a:buNone/>
            </a:pPr>
            <a:r>
              <a:rPr lang="en-US" sz="1600">
                <a:solidFill>
                  <a:srgbClr val="236A95"/>
                </a:solidFill>
              </a:rPr>
              <a:t>Маршруты, выбранные посетителями, формируют их впечатление от посещения, определяют, что они увидят, а что — пропустят. Наблюдение принесет неожиданные результаты. К примеру, вы можете узнать, что ряд визитеров не замечает входы в залы или пропускает целые разделы экспозиции из-за тусклого освещения</a:t>
            </a:r>
            <a:r>
              <a:rPr lang="en-US" sz="800">
                <a:solidFill>
                  <a:srgbClr val="236A95"/>
                </a:solidFill>
              </a:rPr>
              <a:t>.</a:t>
            </a:r>
            <a:endParaRPr/>
          </a:p>
        </p:txBody>
      </p:sp>
      <p:sp>
        <p:nvSpPr>
          <p:cNvPr id="353" name="Google Shape;353;gcab33b4713_1_37"/>
          <p:cNvSpPr txBox="1"/>
          <p:nvPr/>
        </p:nvSpPr>
        <p:spPr>
          <a:xfrm>
            <a:off x="551700" y="3602300"/>
            <a:ext cx="10843800" cy="1456200"/>
          </a:xfrm>
          <a:prstGeom prst="rect">
            <a:avLst/>
          </a:prstGeom>
          <a:noFill/>
          <a:ln>
            <a:noFill/>
          </a:ln>
        </p:spPr>
        <p:txBody>
          <a:bodyPr anchorCtr="0" anchor="t" bIns="91425" lIns="91425" spcFirstLastPara="1" rIns="91425" wrap="square" tIns="91425">
            <a:spAutoFit/>
          </a:bodyPr>
          <a:lstStyle/>
          <a:p>
            <a:pPr indent="0" lvl="0" marL="0" marR="347980" rtl="0" algn="l">
              <a:lnSpc>
                <a:spcPct val="138750"/>
              </a:lnSpc>
              <a:spcBef>
                <a:spcPts val="0"/>
              </a:spcBef>
              <a:spcAft>
                <a:spcPts val="0"/>
              </a:spcAft>
              <a:buNone/>
            </a:pPr>
            <a:r>
              <a:rPr lang="en-US" sz="1600">
                <a:solidFill>
                  <a:srgbClr val="236A95"/>
                </a:solidFill>
              </a:rPr>
              <a:t>Карта маршрутов иллюстрирует типичные для посетителей тактики передвижения. Зафиксируйте: когда группа входит в зал, в какую сторону она поворачивает? Как гости взаимодействуют с объектами: продвигаются ли вдоль стен, зигзагообразно пересекают залы или же поверхностно оглядывают выставку, не приближаясь к экспонатам?</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cab33b4713_1_42"/>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cab33b4713_1_42"/>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Дизайн</a:t>
            </a:r>
            <a:endParaRPr sz="3000">
              <a:latin typeface="Gill Sans"/>
              <a:ea typeface="Gill Sans"/>
              <a:cs typeface="Gill Sans"/>
              <a:sym typeface="Gill Sans"/>
            </a:endParaRPr>
          </a:p>
        </p:txBody>
      </p:sp>
      <p:pic>
        <p:nvPicPr>
          <p:cNvPr id="360" name="Google Shape;360;gcab33b4713_1_42"/>
          <p:cNvPicPr preferRelativeResize="0"/>
          <p:nvPr/>
        </p:nvPicPr>
        <p:blipFill>
          <a:blip r:embed="rId3">
            <a:alphaModFix/>
          </a:blip>
          <a:stretch>
            <a:fillRect/>
          </a:stretch>
        </p:blipFill>
        <p:spPr>
          <a:xfrm>
            <a:off x="2577800" y="1062450"/>
            <a:ext cx="6562725" cy="2619375"/>
          </a:xfrm>
          <a:prstGeom prst="rect">
            <a:avLst/>
          </a:prstGeom>
          <a:noFill/>
          <a:ln>
            <a:noFill/>
          </a:ln>
        </p:spPr>
      </p:pic>
      <p:pic>
        <p:nvPicPr>
          <p:cNvPr id="361" name="Google Shape;361;gcab33b4713_1_42"/>
          <p:cNvPicPr preferRelativeResize="0"/>
          <p:nvPr/>
        </p:nvPicPr>
        <p:blipFill>
          <a:blip r:embed="rId4">
            <a:alphaModFix/>
          </a:blip>
          <a:stretch>
            <a:fillRect/>
          </a:stretch>
        </p:blipFill>
        <p:spPr>
          <a:xfrm>
            <a:off x="2587325" y="3917850"/>
            <a:ext cx="6543675" cy="260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cab33b4713_1_52"/>
          <p:cNvSpPr/>
          <p:nvPr/>
        </p:nvSpPr>
        <p:spPr>
          <a:xfrm>
            <a:off x="479700" y="461550"/>
            <a:ext cx="1311000" cy="6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cab33b4713_1_52"/>
          <p:cNvSpPr txBox="1"/>
          <p:nvPr/>
        </p:nvSpPr>
        <p:spPr>
          <a:xfrm>
            <a:off x="551700" y="461550"/>
            <a:ext cx="55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Технологический стек</a:t>
            </a:r>
            <a:endParaRPr sz="3000">
              <a:latin typeface="Gill Sans"/>
              <a:ea typeface="Gill Sans"/>
              <a:cs typeface="Gill Sans"/>
              <a:sym typeface="Gill Sans"/>
            </a:endParaRPr>
          </a:p>
        </p:txBody>
      </p:sp>
      <p:pic>
        <p:nvPicPr>
          <p:cNvPr id="368" name="Google Shape;368;gcab33b4713_1_52"/>
          <p:cNvPicPr preferRelativeResize="0"/>
          <p:nvPr/>
        </p:nvPicPr>
        <p:blipFill>
          <a:blip r:embed="rId3">
            <a:alphaModFix/>
          </a:blip>
          <a:stretch>
            <a:fillRect/>
          </a:stretch>
        </p:blipFill>
        <p:spPr>
          <a:xfrm>
            <a:off x="8798388" y="127550"/>
            <a:ext cx="3205829" cy="2667250"/>
          </a:xfrm>
          <a:prstGeom prst="rect">
            <a:avLst/>
          </a:prstGeom>
          <a:noFill/>
          <a:ln>
            <a:noFill/>
          </a:ln>
        </p:spPr>
      </p:pic>
      <p:pic>
        <p:nvPicPr>
          <p:cNvPr id="369" name="Google Shape;369;gcab33b4713_1_52"/>
          <p:cNvPicPr preferRelativeResize="0"/>
          <p:nvPr/>
        </p:nvPicPr>
        <p:blipFill rotWithShape="1">
          <a:blip r:embed="rId4">
            <a:alphaModFix amt="49000"/>
          </a:blip>
          <a:srcRect b="0" l="0" r="-887" t="0"/>
          <a:stretch/>
        </p:blipFill>
        <p:spPr>
          <a:xfrm>
            <a:off x="0" y="0"/>
            <a:ext cx="12299874"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2016-09-29T04:17:56Z</dcterms:created>
  <dc:creator>Microsoft Office User</dc:creator>
</cp:coreProperties>
</file>